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79" r:id="rId5"/>
    <p:sldId id="267" r:id="rId6"/>
    <p:sldId id="282" r:id="rId7"/>
    <p:sldId id="269" r:id="rId8"/>
    <p:sldId id="283" r:id="rId9"/>
    <p:sldId id="281" r:id="rId10"/>
    <p:sldId id="275" r:id="rId11"/>
  </p:sldIdLst>
  <p:sldSz cx="12192000" cy="6858000"/>
  <p:notesSz cx="6858000" cy="9144000"/>
  <p:embeddedFontLst>
    <p:embeddedFont>
      <p:font typeface="Poppins ExtraBold" panose="00000900000000000000" pitchFamily="2" charset="0"/>
      <p:bold r:id="rId13"/>
      <p:italic r:id="rId14"/>
      <p:boldItalic r:id="rId15"/>
    </p:embeddedFont>
    <p:embeddedFont>
      <p:font typeface="Poppins Regular" panose="00000500000000000000" pitchFamily="2" charset="0"/>
      <p:regular r:id="rId1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2"/>
    <a:srgbClr val="474642"/>
    <a:srgbClr val="BAD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5" autoAdjust="0"/>
    <p:restoredTop sz="94660"/>
  </p:normalViewPr>
  <p:slideViewPr>
    <p:cSldViewPr snapToGrid="0">
      <p:cViewPr varScale="1">
        <p:scale>
          <a:sx n="82" d="100"/>
          <a:sy n="82" d="100"/>
        </p:scale>
        <p:origin x="965" y="7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de Glint" userId="dfcdaa17-8806-4ff9-b32a-4c9d189afa95" providerId="ADAL" clId="{5A94E93D-749E-4326-9BE6-A42EE37E04E4}"/>
    <pc:docChg chg="undo custSel modSld">
      <pc:chgData name="Renee de Glint" userId="dfcdaa17-8806-4ff9-b32a-4c9d189afa95" providerId="ADAL" clId="{5A94E93D-749E-4326-9BE6-A42EE37E04E4}" dt="2025-02-11T07:27:16.167" v="754" actId="20577"/>
      <pc:docMkLst>
        <pc:docMk/>
      </pc:docMkLst>
      <pc:sldChg chg="modSp mod">
        <pc:chgData name="Renee de Glint" userId="dfcdaa17-8806-4ff9-b32a-4c9d189afa95" providerId="ADAL" clId="{5A94E93D-749E-4326-9BE6-A42EE37E04E4}" dt="2025-02-11T07:17:25.333" v="93" actId="122"/>
        <pc:sldMkLst>
          <pc:docMk/>
          <pc:sldMk cId="3655650728" sldId="267"/>
        </pc:sldMkLst>
        <pc:spChg chg="mod">
          <ac:chgData name="Renee de Glint" userId="dfcdaa17-8806-4ff9-b32a-4c9d189afa95" providerId="ADAL" clId="{5A94E93D-749E-4326-9BE6-A42EE37E04E4}" dt="2025-02-11T07:17:25.333" v="93" actId="122"/>
          <ac:spMkLst>
            <pc:docMk/>
            <pc:sldMk cId="3655650728" sldId="267"/>
            <ac:spMk id="3" creationId="{A90AE6DF-7FF9-4D00-90D7-5363F696DE1B}"/>
          </ac:spMkLst>
        </pc:spChg>
        <pc:spChg chg="mod">
          <ac:chgData name="Renee de Glint" userId="dfcdaa17-8806-4ff9-b32a-4c9d189afa95" providerId="ADAL" clId="{5A94E93D-749E-4326-9BE6-A42EE37E04E4}" dt="2025-02-11T07:17:15.954" v="92" actId="5793"/>
          <ac:spMkLst>
            <pc:docMk/>
            <pc:sldMk cId="3655650728" sldId="267"/>
            <ac:spMk id="4" creationId="{4285AF42-D178-49AB-8A69-B59E7FF4788E}"/>
          </ac:spMkLst>
        </pc:spChg>
      </pc:sldChg>
      <pc:sldChg chg="modSp mod">
        <pc:chgData name="Renee de Glint" userId="dfcdaa17-8806-4ff9-b32a-4c9d189afa95" providerId="ADAL" clId="{5A94E93D-749E-4326-9BE6-A42EE37E04E4}" dt="2025-02-11T07:23:54.929" v="278" actId="2711"/>
        <pc:sldMkLst>
          <pc:docMk/>
          <pc:sldMk cId="961291698" sldId="269"/>
        </pc:sldMkLst>
        <pc:spChg chg="mod">
          <ac:chgData name="Renee de Glint" userId="dfcdaa17-8806-4ff9-b32a-4c9d189afa95" providerId="ADAL" clId="{5A94E93D-749E-4326-9BE6-A42EE37E04E4}" dt="2025-02-11T07:22:00.963" v="244" actId="20577"/>
          <ac:spMkLst>
            <pc:docMk/>
            <pc:sldMk cId="961291698" sldId="269"/>
            <ac:spMk id="2" creationId="{C68B4223-8A60-C843-B8BC-8DA0A6ED904A}"/>
          </ac:spMkLst>
        </pc:spChg>
        <pc:spChg chg="mod">
          <ac:chgData name="Renee de Glint" userId="dfcdaa17-8806-4ff9-b32a-4c9d189afa95" providerId="ADAL" clId="{5A94E93D-749E-4326-9BE6-A42EE37E04E4}" dt="2025-02-11T07:21:34.048" v="213" actId="20577"/>
          <ac:spMkLst>
            <pc:docMk/>
            <pc:sldMk cId="961291698" sldId="269"/>
            <ac:spMk id="4" creationId="{AFAED282-F586-D341-8CD7-DBB46D5F75D4}"/>
          </ac:spMkLst>
        </pc:spChg>
        <pc:spChg chg="mod">
          <ac:chgData name="Renee de Glint" userId="dfcdaa17-8806-4ff9-b32a-4c9d189afa95" providerId="ADAL" clId="{5A94E93D-749E-4326-9BE6-A42EE37E04E4}" dt="2025-02-11T07:23:54.929" v="278" actId="2711"/>
          <ac:spMkLst>
            <pc:docMk/>
            <pc:sldMk cId="961291698" sldId="269"/>
            <ac:spMk id="7" creationId="{D003F6A8-767D-6DEB-28EC-B3B288DD6E5C}"/>
          </ac:spMkLst>
        </pc:spChg>
      </pc:sldChg>
      <pc:sldChg chg="modSp mod">
        <pc:chgData name="Renee de Glint" userId="dfcdaa17-8806-4ff9-b32a-4c9d189afa95" providerId="ADAL" clId="{5A94E93D-749E-4326-9BE6-A42EE37E04E4}" dt="2025-02-11T07:27:16.167" v="754" actId="20577"/>
        <pc:sldMkLst>
          <pc:docMk/>
          <pc:sldMk cId="1557337403" sldId="275"/>
        </pc:sldMkLst>
        <pc:spChg chg="mod">
          <ac:chgData name="Renee de Glint" userId="dfcdaa17-8806-4ff9-b32a-4c9d189afa95" providerId="ADAL" clId="{5A94E93D-749E-4326-9BE6-A42EE37E04E4}" dt="2025-02-11T07:27:16.167" v="754" actId="20577"/>
          <ac:spMkLst>
            <pc:docMk/>
            <pc:sldMk cId="1557337403" sldId="275"/>
            <ac:spMk id="2" creationId="{58F84BCE-76E7-4AF8-86F8-A4F5F110F22C}"/>
          </ac:spMkLst>
        </pc:spChg>
      </pc:sldChg>
      <pc:sldChg chg="modSp mod">
        <pc:chgData name="Renee de Glint" userId="dfcdaa17-8806-4ff9-b32a-4c9d189afa95" providerId="ADAL" clId="{5A94E93D-749E-4326-9BE6-A42EE37E04E4}" dt="2025-02-11T07:27:02.643" v="750" actId="207"/>
        <pc:sldMkLst>
          <pc:docMk/>
          <pc:sldMk cId="2527872176" sldId="281"/>
        </pc:sldMkLst>
        <pc:spChg chg="mod">
          <ac:chgData name="Renee de Glint" userId="dfcdaa17-8806-4ff9-b32a-4c9d189afa95" providerId="ADAL" clId="{5A94E93D-749E-4326-9BE6-A42EE37E04E4}" dt="2025-02-11T07:27:02.643" v="750" actId="207"/>
          <ac:spMkLst>
            <pc:docMk/>
            <pc:sldMk cId="2527872176" sldId="281"/>
            <ac:spMk id="3" creationId="{A2B640C0-9B38-4366-838B-278D56890FC6}"/>
          </ac:spMkLst>
        </pc:spChg>
      </pc:sldChg>
      <pc:sldChg chg="modSp mod">
        <pc:chgData name="Renee de Glint" userId="dfcdaa17-8806-4ff9-b32a-4c9d189afa95" providerId="ADAL" clId="{5A94E93D-749E-4326-9BE6-A42EE37E04E4}" dt="2025-02-11T07:23:44.092" v="277" actId="2711"/>
        <pc:sldMkLst>
          <pc:docMk/>
          <pc:sldMk cId="1275178491" sldId="282"/>
        </pc:sldMkLst>
        <pc:spChg chg="mod">
          <ac:chgData name="Renee de Glint" userId="dfcdaa17-8806-4ff9-b32a-4c9d189afa95" providerId="ADAL" clId="{5A94E93D-749E-4326-9BE6-A42EE37E04E4}" dt="2025-02-11T07:17:38.255" v="97" actId="5793"/>
          <ac:spMkLst>
            <pc:docMk/>
            <pc:sldMk cId="1275178491" sldId="282"/>
            <ac:spMk id="3" creationId="{C046A2A1-7FB4-474B-A1ED-7FD7E2328E4D}"/>
          </ac:spMkLst>
        </pc:spChg>
        <pc:spChg chg="mod">
          <ac:chgData name="Renee de Glint" userId="dfcdaa17-8806-4ff9-b32a-4c9d189afa95" providerId="ADAL" clId="{5A94E93D-749E-4326-9BE6-A42EE37E04E4}" dt="2025-02-11T07:23:44.092" v="277" actId="2711"/>
          <ac:spMkLst>
            <pc:docMk/>
            <pc:sldMk cId="1275178491" sldId="282"/>
            <ac:spMk id="4" creationId="{EEBC96A6-760D-4E2E-B20C-9264719C32A6}"/>
          </ac:spMkLst>
        </pc:spChg>
      </pc:sldChg>
      <pc:sldChg chg="modSp mod">
        <pc:chgData name="Renee de Glint" userId="dfcdaa17-8806-4ff9-b32a-4c9d189afa95" providerId="ADAL" clId="{5A94E93D-749E-4326-9BE6-A42EE37E04E4}" dt="2025-02-11T07:26:29.132" v="731" actId="403"/>
        <pc:sldMkLst>
          <pc:docMk/>
          <pc:sldMk cId="92481800" sldId="283"/>
        </pc:sldMkLst>
        <pc:spChg chg="mod">
          <ac:chgData name="Renee de Glint" userId="dfcdaa17-8806-4ff9-b32a-4c9d189afa95" providerId="ADAL" clId="{5A94E93D-749E-4326-9BE6-A42EE37E04E4}" dt="2025-02-11T07:26:29.132" v="731" actId="403"/>
          <ac:spMkLst>
            <pc:docMk/>
            <pc:sldMk cId="92481800" sldId="283"/>
            <ac:spMk id="4" creationId="{2E3B8BDE-6920-11AB-C182-19C1AD35EB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D64E4-1709-CE4F-AFFA-2F0FDE783B7A}"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37D3-6FB3-E747-8927-F4C0E1E8F748}" type="slidenum">
              <a:rPr lang="nl-NL" smtClean="0"/>
              <a:t>‹nr.›</a:t>
            </a:fld>
            <a:endParaRPr lang="nl-NL"/>
          </a:p>
        </p:txBody>
      </p:sp>
    </p:spTree>
    <p:extLst>
      <p:ext uri="{BB962C8B-B14F-4D97-AF65-F5344CB8AC3E}">
        <p14:creationId xmlns:p14="http://schemas.microsoft.com/office/powerpoint/2010/main" val="285887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C5FB638B-E931-4E12-9926-0CDC8062445D}" type="datetimeFigureOut">
              <a:rPr lang="nl-NL" smtClean="0"/>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5FD527-44D2-4F31-ACFB-A0DEAF4E8B73}" type="slidenum">
              <a:rPr lang="nl-NL" smtClean="0"/>
              <a:t>‹nr.›</a:t>
            </a:fld>
            <a:endParaRPr lang="nl-NL"/>
          </a:p>
        </p:txBody>
      </p:sp>
      <p:sp>
        <p:nvSpPr>
          <p:cNvPr id="8" name="Tijdelijke aanduiding voor afbeelding 7">
            <a:extLst>
              <a:ext uri="{FF2B5EF4-FFF2-40B4-BE49-F238E27FC236}">
                <a16:creationId xmlns:a16="http://schemas.microsoft.com/office/drawing/2014/main" id="{BF5BA884-A9E9-43D1-98B8-4D13E971F9A8}"/>
              </a:ext>
            </a:extLst>
          </p:cNvPr>
          <p:cNvSpPr>
            <a:spLocks noGrp="1"/>
          </p:cNvSpPr>
          <p:nvPr>
            <p:ph type="pic" sz="quarter" idx="13"/>
          </p:nvPr>
        </p:nvSpPr>
        <p:spPr>
          <a:xfrm>
            <a:off x="133350" y="134601"/>
            <a:ext cx="11925300" cy="5310855"/>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09258 w 11925300"/>
              <a:gd name="connsiteY6" fmla="*/ 5758739 h 6592928"/>
              <a:gd name="connsiteX7" fmla="*/ 0 w 11925300"/>
              <a:gd name="connsiteY7" fmla="*/ 6592928 h 6592928"/>
              <a:gd name="connsiteX8" fmla="*/ 0 w 11925300"/>
              <a:gd name="connsiteY8" fmla="*/ 7978 h 6592928"/>
              <a:gd name="connsiteX0" fmla="*/ 0 w 11925300"/>
              <a:gd name="connsiteY0" fmla="*/ 7978 h 5758739"/>
              <a:gd name="connsiteX1" fmla="*/ 4835553 w 11925300"/>
              <a:gd name="connsiteY1" fmla="*/ 0 h 5758739"/>
              <a:gd name="connsiteX2" fmla="*/ 4830749 w 11925300"/>
              <a:gd name="connsiteY2" fmla="*/ 1341451 h 5758739"/>
              <a:gd name="connsiteX3" fmla="*/ 7043696 w 11925300"/>
              <a:gd name="connsiteY3" fmla="*/ 1338304 h 5758739"/>
              <a:gd name="connsiteX4" fmla="*/ 7046843 w 11925300"/>
              <a:gd name="connsiteY4" fmla="*/ 12755 h 5758739"/>
              <a:gd name="connsiteX5" fmla="*/ 11925300 w 11925300"/>
              <a:gd name="connsiteY5" fmla="*/ 7978 h 5758739"/>
              <a:gd name="connsiteX6" fmla="*/ 11909258 w 11925300"/>
              <a:gd name="connsiteY6" fmla="*/ 5758739 h 5758739"/>
              <a:gd name="connsiteX7" fmla="*/ 0 w 11925300"/>
              <a:gd name="connsiteY7" fmla="*/ 5726655 h 5758739"/>
              <a:gd name="connsiteX8" fmla="*/ 0 w 11925300"/>
              <a:gd name="connsiteY8" fmla="*/ 7978 h 5758739"/>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758739 h 5758740"/>
              <a:gd name="connsiteX7" fmla="*/ 0 w 11925300"/>
              <a:gd name="connsiteY7" fmla="*/ 5758740 h 5758740"/>
              <a:gd name="connsiteX8" fmla="*/ 0 w 11925300"/>
              <a:gd name="connsiteY8" fmla="*/ 7978 h 5758740"/>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309560 h 5758740"/>
              <a:gd name="connsiteX7" fmla="*/ 0 w 11925300"/>
              <a:gd name="connsiteY7" fmla="*/ 5758740 h 5758740"/>
              <a:gd name="connsiteX8" fmla="*/ 0 w 11925300"/>
              <a:gd name="connsiteY8" fmla="*/ 7978 h 5758740"/>
              <a:gd name="connsiteX0" fmla="*/ 0 w 11925300"/>
              <a:gd name="connsiteY0" fmla="*/ 7978 h 5309560"/>
              <a:gd name="connsiteX1" fmla="*/ 4835553 w 11925300"/>
              <a:gd name="connsiteY1" fmla="*/ 0 h 5309560"/>
              <a:gd name="connsiteX2" fmla="*/ 4830749 w 11925300"/>
              <a:gd name="connsiteY2" fmla="*/ 1341451 h 5309560"/>
              <a:gd name="connsiteX3" fmla="*/ 7043696 w 11925300"/>
              <a:gd name="connsiteY3" fmla="*/ 1338304 h 5309560"/>
              <a:gd name="connsiteX4" fmla="*/ 7046843 w 11925300"/>
              <a:gd name="connsiteY4" fmla="*/ 12755 h 5309560"/>
              <a:gd name="connsiteX5" fmla="*/ 11925300 w 11925300"/>
              <a:gd name="connsiteY5" fmla="*/ 7978 h 5309560"/>
              <a:gd name="connsiteX6" fmla="*/ 11909258 w 11925300"/>
              <a:gd name="connsiteY6" fmla="*/ 5309560 h 5309560"/>
              <a:gd name="connsiteX7" fmla="*/ 0 w 11925300"/>
              <a:gd name="connsiteY7" fmla="*/ 5293519 h 5309560"/>
              <a:gd name="connsiteX8" fmla="*/ 0 w 11925300"/>
              <a:gd name="connsiteY8" fmla="*/ 7978 h 5309560"/>
              <a:gd name="connsiteX0" fmla="*/ 0 w 11925300"/>
              <a:gd name="connsiteY0" fmla="*/ 7978 h 5309562"/>
              <a:gd name="connsiteX1" fmla="*/ 4835553 w 11925300"/>
              <a:gd name="connsiteY1" fmla="*/ 0 h 5309562"/>
              <a:gd name="connsiteX2" fmla="*/ 4830749 w 11925300"/>
              <a:gd name="connsiteY2" fmla="*/ 1341451 h 5309562"/>
              <a:gd name="connsiteX3" fmla="*/ 7043696 w 11925300"/>
              <a:gd name="connsiteY3" fmla="*/ 1338304 h 5309562"/>
              <a:gd name="connsiteX4" fmla="*/ 7046843 w 11925300"/>
              <a:gd name="connsiteY4" fmla="*/ 12755 h 5309562"/>
              <a:gd name="connsiteX5" fmla="*/ 11925300 w 11925300"/>
              <a:gd name="connsiteY5" fmla="*/ 7978 h 5309562"/>
              <a:gd name="connsiteX6" fmla="*/ 11909258 w 11925300"/>
              <a:gd name="connsiteY6" fmla="*/ 5309560 h 5309562"/>
              <a:gd name="connsiteX7" fmla="*/ 0 w 11925300"/>
              <a:gd name="connsiteY7" fmla="*/ 5309562 h 5309562"/>
              <a:gd name="connsiteX8" fmla="*/ 0 w 11925300"/>
              <a:gd name="connsiteY8" fmla="*/ 7978 h 5309562"/>
              <a:gd name="connsiteX0" fmla="*/ 0 w 11925300"/>
              <a:gd name="connsiteY0" fmla="*/ 1923 h 5303507"/>
              <a:gd name="connsiteX1" fmla="*/ 5047500 w 11925300"/>
              <a:gd name="connsiteY1" fmla="*/ 0 h 5303507"/>
              <a:gd name="connsiteX2" fmla="*/ 4830749 w 11925300"/>
              <a:gd name="connsiteY2" fmla="*/ 1335396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5080095 w 11925300"/>
              <a:gd name="connsiteY7" fmla="*/ 5297208 h 5303507"/>
              <a:gd name="connsiteX8" fmla="*/ 0 w 11925300"/>
              <a:gd name="connsiteY8" fmla="*/ 5303507 h 5303507"/>
              <a:gd name="connsiteX9" fmla="*/ 0 w 11925300"/>
              <a:gd name="connsiteY9" fmla="*/ 1923 h 5303507"/>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5516823 w 11925300"/>
              <a:gd name="connsiteY7" fmla="*/ 5310856 h 5310856"/>
              <a:gd name="connsiteX8" fmla="*/ 5080095 w 11925300"/>
              <a:gd name="connsiteY8" fmla="*/ 5297208 h 5310856"/>
              <a:gd name="connsiteX9" fmla="*/ 0 w 11925300"/>
              <a:gd name="connsiteY9" fmla="*/ 5303507 h 5310856"/>
              <a:gd name="connsiteX10" fmla="*/ 0 w 11925300"/>
              <a:gd name="connsiteY10"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5516823 w 11925300"/>
              <a:gd name="connsiteY8" fmla="*/ 5310856 h 5310856"/>
              <a:gd name="connsiteX9" fmla="*/ 5080095 w 11925300"/>
              <a:gd name="connsiteY9" fmla="*/ 5297208 h 5310856"/>
              <a:gd name="connsiteX10" fmla="*/ 0 w 11925300"/>
              <a:gd name="connsiteY10" fmla="*/ 5303507 h 5310856"/>
              <a:gd name="connsiteX11" fmla="*/ 0 w 11925300"/>
              <a:gd name="connsiteY11"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6171916 w 11925300"/>
              <a:gd name="connsiteY8" fmla="*/ 5310855 h 5310856"/>
              <a:gd name="connsiteX9" fmla="*/ 5516823 w 11925300"/>
              <a:gd name="connsiteY9" fmla="*/ 5310856 h 5310856"/>
              <a:gd name="connsiteX10" fmla="*/ 5080095 w 11925300"/>
              <a:gd name="connsiteY10" fmla="*/ 5297208 h 5310856"/>
              <a:gd name="connsiteX11" fmla="*/ 0 w 11925300"/>
              <a:gd name="connsiteY11" fmla="*/ 5303507 h 5310856"/>
              <a:gd name="connsiteX12" fmla="*/ 0 w 11925300"/>
              <a:gd name="connsiteY12" fmla="*/ 1923 h 5310856"/>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171916 w 11925300"/>
              <a:gd name="connsiteY8" fmla="*/ 531085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813361 w 11925300"/>
              <a:gd name="connsiteY8" fmla="*/ 415079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50795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64443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799711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799713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52799 w 11925300"/>
              <a:gd name="connsiteY9" fmla="*/ 4157620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51951 w 11925300"/>
              <a:gd name="connsiteY9" fmla="*/ 4131172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6831749 w 11925300"/>
              <a:gd name="connsiteY2" fmla="*/ 1047635 h 5310855"/>
              <a:gd name="connsiteX3" fmla="*/ 6834896 w 11925300"/>
              <a:gd name="connsiteY3" fmla="*/ 6700 h 5310855"/>
              <a:gd name="connsiteX4" fmla="*/ 11925300 w 11925300"/>
              <a:gd name="connsiteY4" fmla="*/ 1923 h 5310855"/>
              <a:gd name="connsiteX5" fmla="*/ 11909258 w 11925300"/>
              <a:gd name="connsiteY5" fmla="*/ 5303505 h 5310855"/>
              <a:gd name="connsiteX6" fmla="*/ 6827006 w 11925300"/>
              <a:gd name="connsiteY6" fmla="*/ 5310855 h 5310855"/>
              <a:gd name="connsiteX7" fmla="*/ 6820186 w 11925300"/>
              <a:gd name="connsiteY7" fmla="*/ 4137147 h 5310855"/>
              <a:gd name="connsiteX8" fmla="*/ 5051951 w 11925300"/>
              <a:gd name="connsiteY8" fmla="*/ 4131172 h 5310855"/>
              <a:gd name="connsiteX9" fmla="*/ 5060751 w 11925300"/>
              <a:gd name="connsiteY9" fmla="*/ 5305159 h 5310855"/>
              <a:gd name="connsiteX10" fmla="*/ 0 w 11925300"/>
              <a:gd name="connsiteY10" fmla="*/ 5303507 h 5310855"/>
              <a:gd name="connsiteX11" fmla="*/ 0 w 11925300"/>
              <a:gd name="connsiteY11" fmla="*/ 1923 h 5310855"/>
              <a:gd name="connsiteX0" fmla="*/ 0 w 11925300"/>
              <a:gd name="connsiteY0" fmla="*/ 1923 h 5310855"/>
              <a:gd name="connsiteX1" fmla="*/ 5047500 w 11925300"/>
              <a:gd name="connsiteY1" fmla="*/ 0 h 5310855"/>
              <a:gd name="connsiteX2" fmla="*/ 6834896 w 11925300"/>
              <a:gd name="connsiteY2" fmla="*/ 6700 h 5310855"/>
              <a:gd name="connsiteX3" fmla="*/ 11925300 w 11925300"/>
              <a:gd name="connsiteY3" fmla="*/ 1923 h 5310855"/>
              <a:gd name="connsiteX4" fmla="*/ 11909258 w 11925300"/>
              <a:gd name="connsiteY4" fmla="*/ 5303505 h 5310855"/>
              <a:gd name="connsiteX5" fmla="*/ 6827006 w 11925300"/>
              <a:gd name="connsiteY5" fmla="*/ 5310855 h 5310855"/>
              <a:gd name="connsiteX6" fmla="*/ 6820186 w 11925300"/>
              <a:gd name="connsiteY6" fmla="*/ 4137147 h 5310855"/>
              <a:gd name="connsiteX7" fmla="*/ 5051951 w 11925300"/>
              <a:gd name="connsiteY7" fmla="*/ 4131172 h 5310855"/>
              <a:gd name="connsiteX8" fmla="*/ 5060751 w 11925300"/>
              <a:gd name="connsiteY8" fmla="*/ 5305159 h 5310855"/>
              <a:gd name="connsiteX9" fmla="*/ 0 w 11925300"/>
              <a:gd name="connsiteY9" fmla="*/ 5303507 h 5310855"/>
              <a:gd name="connsiteX10" fmla="*/ 0 w 11925300"/>
              <a:gd name="connsiteY10" fmla="*/ 1923 h 531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5310855">
                <a:moveTo>
                  <a:pt x="0" y="1923"/>
                </a:moveTo>
                <a:lnTo>
                  <a:pt x="5047500" y="0"/>
                </a:lnTo>
                <a:lnTo>
                  <a:pt x="6834896" y="6700"/>
                </a:lnTo>
                <a:lnTo>
                  <a:pt x="11925300" y="1923"/>
                </a:lnTo>
                <a:cubicBezTo>
                  <a:pt x="11919953" y="1918843"/>
                  <a:pt x="11914605" y="3386585"/>
                  <a:pt x="11909258" y="5303505"/>
                </a:cubicBezTo>
                <a:lnTo>
                  <a:pt x="6827006" y="5310855"/>
                </a:lnTo>
                <a:cubicBezTo>
                  <a:pt x="6827007" y="4928718"/>
                  <a:pt x="6820185" y="4519284"/>
                  <a:pt x="6820186" y="4137147"/>
                </a:cubicBezTo>
                <a:lnTo>
                  <a:pt x="5051951" y="4131172"/>
                </a:lnTo>
                <a:cubicBezTo>
                  <a:pt x="5054226" y="4517859"/>
                  <a:pt x="5058476" y="4918472"/>
                  <a:pt x="5060751" y="5305159"/>
                </a:cubicBezTo>
                <a:lnTo>
                  <a:pt x="0" y="5303507"/>
                </a:lnTo>
                <a:lnTo>
                  <a:pt x="0" y="1923"/>
                </a:lnTo>
                <a:close/>
              </a:path>
            </a:pathLst>
          </a:custGeom>
        </p:spPr>
        <p:txBody>
          <a:bodyPr/>
          <a:lstStyle/>
          <a:p>
            <a:endParaRPr lang="nl-NL" dirty="0"/>
          </a:p>
        </p:txBody>
      </p:sp>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1332452" y="5620923"/>
            <a:ext cx="9527093" cy="664746"/>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3076824" y="6285669"/>
            <a:ext cx="6000249" cy="425867"/>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sp>
        <p:nvSpPr>
          <p:cNvPr id="11" name="Rechthoek 10">
            <a:extLst>
              <a:ext uri="{FF2B5EF4-FFF2-40B4-BE49-F238E27FC236}">
                <a16:creationId xmlns:a16="http://schemas.microsoft.com/office/drawing/2014/main" id="{7800D199-2A02-4E4A-88F4-890A014067D4}"/>
              </a:ext>
            </a:extLst>
          </p:cNvPr>
          <p:cNvSpPr/>
          <p:nvPr userDrawn="1"/>
        </p:nvSpPr>
        <p:spPr>
          <a:xfrm>
            <a:off x="5183553" y="4264838"/>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D96DBF03-34B4-854A-BA6D-0B23A5677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4490655"/>
            <a:ext cx="1221827" cy="772839"/>
          </a:xfrm>
          <a:prstGeom prst="rect">
            <a:avLst/>
          </a:prstGeom>
        </p:spPr>
      </p:pic>
    </p:spTree>
    <p:extLst>
      <p:ext uri="{BB962C8B-B14F-4D97-AF65-F5344CB8AC3E}">
        <p14:creationId xmlns:p14="http://schemas.microsoft.com/office/powerpoint/2010/main" val="140230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kdia - Webs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3" name="Tijdelijke aanduiding voor tekst 2">
            <a:extLst>
              <a:ext uri="{FF2B5EF4-FFF2-40B4-BE49-F238E27FC236}">
                <a16:creationId xmlns:a16="http://schemas.microsoft.com/office/drawing/2014/main" id="{125B1A80-2F45-4860-B8D8-E6287F0FD1F6}"/>
              </a:ext>
            </a:extLst>
          </p:cNvPr>
          <p:cNvSpPr>
            <a:spLocks noGrp="1"/>
          </p:cNvSpPr>
          <p:nvPr>
            <p:ph type="body" sz="quarter" idx="13" hasCustomPrompt="1"/>
          </p:nvPr>
        </p:nvSpPr>
        <p:spPr>
          <a:xfrm>
            <a:off x="2468563" y="2952207"/>
            <a:ext cx="7302500" cy="476794"/>
          </a:xfrm>
        </p:spPr>
        <p:txBody>
          <a:bodyPr/>
          <a:lstStyle>
            <a:lvl1pPr marL="0" indent="0" algn="ctr">
              <a:buNone/>
              <a:defRPr b="1">
                <a:solidFill>
                  <a:srgbClr val="474642"/>
                </a:solidFill>
              </a:defRPr>
            </a:lvl1pPr>
          </a:lstStyle>
          <a:p>
            <a:pPr lvl="0"/>
            <a:r>
              <a:rPr lang="nl-NL" dirty="0"/>
              <a:t>Website URL</a:t>
            </a:r>
          </a:p>
        </p:txBody>
      </p:sp>
      <p:pic>
        <p:nvPicPr>
          <p:cNvPr id="11" name="Afbeelding 10">
            <a:extLst>
              <a:ext uri="{FF2B5EF4-FFF2-40B4-BE49-F238E27FC236}">
                <a16:creationId xmlns:a16="http://schemas.microsoft.com/office/drawing/2014/main" id="{FE5B026D-6850-442B-97CD-EF05D9DB1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93972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dia -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11DB94-5927-3446-AE66-FEF27DBBE35F}"/>
              </a:ext>
            </a:extLst>
          </p:cNvPr>
          <p:cNvSpPr/>
          <p:nvPr userDrawn="1"/>
        </p:nvSpPr>
        <p:spPr>
          <a:xfrm>
            <a:off x="0" y="0"/>
            <a:ext cx="12192000"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3" name="Tijdelijke aanduiding voor tekst 2">
            <a:extLst>
              <a:ext uri="{FF2B5EF4-FFF2-40B4-BE49-F238E27FC236}">
                <a16:creationId xmlns:a16="http://schemas.microsoft.com/office/drawing/2014/main" id="{125B1A80-2F45-4860-B8D8-E6287F0FD1F6}"/>
              </a:ext>
            </a:extLst>
          </p:cNvPr>
          <p:cNvSpPr>
            <a:spLocks noGrp="1"/>
          </p:cNvSpPr>
          <p:nvPr>
            <p:ph type="body" sz="quarter" idx="13" hasCustomPrompt="1"/>
          </p:nvPr>
        </p:nvSpPr>
        <p:spPr>
          <a:xfrm>
            <a:off x="2468563" y="2560320"/>
            <a:ext cx="7302500" cy="1554479"/>
          </a:xfrm>
        </p:spPr>
        <p:txBody>
          <a:bodyPr>
            <a:noAutofit/>
          </a:bodyPr>
          <a:lstStyle>
            <a:lvl1pPr marL="0" indent="0" algn="ctr">
              <a:buNone/>
              <a:defRPr sz="4400" b="1">
                <a:solidFill>
                  <a:schemeClr val="bg1"/>
                </a:solidFill>
                <a:latin typeface="+mj-lt"/>
              </a:defRPr>
            </a:lvl1pPr>
          </a:lstStyle>
          <a:p>
            <a:pPr lvl="0"/>
            <a:r>
              <a:rPr lang="nl-NL" dirty="0"/>
              <a:t>Quote</a:t>
            </a:r>
          </a:p>
        </p:txBody>
      </p:sp>
      <p:sp>
        <p:nvSpPr>
          <p:cNvPr id="10" name="Rechthoek 9">
            <a:extLst>
              <a:ext uri="{FF2B5EF4-FFF2-40B4-BE49-F238E27FC236}">
                <a16:creationId xmlns:a16="http://schemas.microsoft.com/office/drawing/2014/main" id="{FD2DD3E8-1617-442B-9188-FF87DE748EB6}"/>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6C4D671B-9B4E-48D6-88D5-884611A9CA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172968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8" name="Afbeelding 7">
            <a:extLst>
              <a:ext uri="{FF2B5EF4-FFF2-40B4-BE49-F238E27FC236}">
                <a16:creationId xmlns:a16="http://schemas.microsoft.com/office/drawing/2014/main" id="{74E34384-E31B-48C3-AB05-7DAB86E4C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60892"/>
            <a:ext cx="10515600" cy="50515"/>
          </a:xfrm>
          <a:prstGeom prst="rect">
            <a:avLst/>
          </a:prstGeom>
        </p:spPr>
      </p:pic>
      <p:sp>
        <p:nvSpPr>
          <p:cNvPr id="10" name="Tijdelijke aanduiding voor tabel 9">
            <a:extLst>
              <a:ext uri="{FF2B5EF4-FFF2-40B4-BE49-F238E27FC236}">
                <a16:creationId xmlns:a16="http://schemas.microsoft.com/office/drawing/2014/main" id="{541215C9-24DB-4EC7-9930-7058E19BDB4E}"/>
              </a:ext>
            </a:extLst>
          </p:cNvPr>
          <p:cNvSpPr>
            <a:spLocks noGrp="1"/>
          </p:cNvSpPr>
          <p:nvPr>
            <p:ph type="tbl" sz="quarter" idx="13"/>
          </p:nvPr>
        </p:nvSpPr>
        <p:spPr>
          <a:xfrm>
            <a:off x="838200" y="2019301"/>
            <a:ext cx="10515600" cy="3432460"/>
          </a:xfrm>
        </p:spPr>
        <p:txBody>
          <a:bodyPr>
            <a:normAutofit/>
          </a:bodyPr>
          <a:lstStyle>
            <a:lvl1pPr>
              <a:defRPr sz="2000"/>
            </a:lvl1pPr>
          </a:lstStyle>
          <a:p>
            <a:endParaRPr lang="nl-NL" dirty="0"/>
          </a:p>
        </p:txBody>
      </p:sp>
      <p:pic>
        <p:nvPicPr>
          <p:cNvPr id="11" name="Afbeelding 10">
            <a:extLst>
              <a:ext uri="{FF2B5EF4-FFF2-40B4-BE49-F238E27FC236}">
                <a16:creationId xmlns:a16="http://schemas.microsoft.com/office/drawing/2014/main" id="{D3B67C97-4BEA-4530-97DA-3A1A26C6A7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401380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todia - Beeldvullen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9" name="Rechthoek 8">
            <a:extLst>
              <a:ext uri="{FF2B5EF4-FFF2-40B4-BE49-F238E27FC236}">
                <a16:creationId xmlns:a16="http://schemas.microsoft.com/office/drawing/2014/main" id="{DA89338C-074A-4503-85AB-CFFE2BFCCBB7}"/>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6B4348F-0274-45DD-8C2E-E1AC0A8601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
        <p:nvSpPr>
          <p:cNvPr id="12" name="Tijdelijke aanduiding voor afbeelding 7">
            <a:extLst>
              <a:ext uri="{FF2B5EF4-FFF2-40B4-BE49-F238E27FC236}">
                <a16:creationId xmlns:a16="http://schemas.microsoft.com/office/drawing/2014/main" id="{25192208-6923-401F-9FBA-2DA02670073A}"/>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Tree>
    <p:extLst>
      <p:ext uri="{BB962C8B-B14F-4D97-AF65-F5344CB8AC3E}">
        <p14:creationId xmlns:p14="http://schemas.microsoft.com/office/powerpoint/2010/main" val="124291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Fotodia - Beeldvullend - Met tekst en verloop">
    <p:spTree>
      <p:nvGrpSpPr>
        <p:cNvPr id="1" name=""/>
        <p:cNvGrpSpPr/>
        <p:nvPr/>
      </p:nvGrpSpPr>
      <p:grpSpPr>
        <a:xfrm>
          <a:off x="0" y="0"/>
          <a:ext cx="0" cy="0"/>
          <a:chOff x="0" y="0"/>
          <a:chExt cx="0" cy="0"/>
        </a:xfrm>
      </p:grpSpPr>
      <p:sp>
        <p:nvSpPr>
          <p:cNvPr id="11" name="Tijdelijke aanduiding voor afbeelding 7">
            <a:extLst>
              <a:ext uri="{FF2B5EF4-FFF2-40B4-BE49-F238E27FC236}">
                <a16:creationId xmlns:a16="http://schemas.microsoft.com/office/drawing/2014/main" id="{072AEB8A-2C22-4DD2-9D1E-4BC9A9271D20}"/>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5183553" y="0"/>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4B80D5BE-C859-1541-AF57-F8151C61D915}"/>
              </a:ext>
            </a:extLst>
          </p:cNvPr>
          <p:cNvSpPr/>
          <p:nvPr userDrawn="1"/>
        </p:nvSpPr>
        <p:spPr>
          <a:xfrm>
            <a:off x="133350" y="134895"/>
            <a:ext cx="5214154" cy="6586579"/>
          </a:xfrm>
          <a:prstGeom prst="rect">
            <a:avLst/>
          </a:prstGeom>
          <a:gradFill flip="none" rotWithShape="1">
            <a:gsLst>
              <a:gs pos="0">
                <a:schemeClr val="accent1">
                  <a:lumMod val="5000"/>
                  <a:lumOff val="95000"/>
                  <a:alpha val="0"/>
                </a:schemeClr>
              </a:gs>
              <a:gs pos="100000">
                <a:schemeClr val="tx1"/>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13">
            <a:extLst>
              <a:ext uri="{FF2B5EF4-FFF2-40B4-BE49-F238E27FC236}">
                <a16:creationId xmlns:a16="http://schemas.microsoft.com/office/drawing/2014/main" id="{E19ABD2B-4007-A140-8D57-D13A0A1DCB7C}"/>
              </a:ext>
            </a:extLst>
          </p:cNvPr>
          <p:cNvSpPr>
            <a:spLocks noGrp="1"/>
          </p:cNvSpPr>
          <p:nvPr>
            <p:ph type="body" sz="quarter" idx="14"/>
          </p:nvPr>
        </p:nvSpPr>
        <p:spPr>
          <a:xfrm>
            <a:off x="575771" y="2584037"/>
            <a:ext cx="4531896" cy="998539"/>
          </a:xfrm>
        </p:spPr>
        <p:txBody>
          <a:bodyPr>
            <a:noAutofit/>
          </a:bodyPr>
          <a:lstStyle>
            <a:lvl1pPr marL="0" indent="0" algn="ctr">
              <a:buNone/>
              <a:defRPr sz="3600">
                <a:solidFill>
                  <a:schemeClr val="bg1"/>
                </a:solidFill>
                <a:latin typeface="Poppins ExtraBold" panose="00000900000000000000" pitchFamily="2" charset="0"/>
                <a:cs typeface="Poppins ExtraBold" panose="00000900000000000000" pitchFamily="2" charset="0"/>
              </a:defRPr>
            </a:lvl1pPr>
          </a:lstStyle>
          <a:p>
            <a:pPr lvl="0"/>
            <a:endParaRPr lang="nl-NL" dirty="0"/>
          </a:p>
        </p:txBody>
      </p:sp>
      <p:sp>
        <p:nvSpPr>
          <p:cNvPr id="10" name="Tijdelijke aanduiding voor tekst 13">
            <a:extLst>
              <a:ext uri="{FF2B5EF4-FFF2-40B4-BE49-F238E27FC236}">
                <a16:creationId xmlns:a16="http://schemas.microsoft.com/office/drawing/2014/main" id="{9D5B967F-B829-F341-9F2F-CD9D94982B7B}"/>
              </a:ext>
            </a:extLst>
          </p:cNvPr>
          <p:cNvSpPr>
            <a:spLocks noGrp="1"/>
          </p:cNvSpPr>
          <p:nvPr>
            <p:ph type="body" sz="quarter" idx="15"/>
          </p:nvPr>
        </p:nvSpPr>
        <p:spPr>
          <a:xfrm>
            <a:off x="821017" y="3834024"/>
            <a:ext cx="4041403" cy="1328285"/>
          </a:xfrm>
        </p:spPr>
        <p:txBody>
          <a:bodyPr>
            <a:noAutofit/>
          </a:bodyPr>
          <a:lstStyle>
            <a:lvl1pPr marL="0" indent="0" algn="ctr">
              <a:buNone/>
              <a:defRPr sz="2000">
                <a:solidFill>
                  <a:schemeClr val="bg1"/>
                </a:solidFill>
                <a:latin typeface="Poppins Regular" panose="00000500000000000000" pitchFamily="2" charset="0"/>
                <a:cs typeface="Poppins Regular" panose="00000500000000000000" pitchFamily="2" charset="0"/>
              </a:defRPr>
            </a:lvl1pPr>
          </a:lstStyle>
          <a:p>
            <a:pPr lvl="0"/>
            <a:endParaRPr lang="nl-NL" dirty="0"/>
          </a:p>
        </p:txBody>
      </p:sp>
      <p:sp>
        <p:nvSpPr>
          <p:cNvPr id="12" name="Rechthoek 11">
            <a:extLst>
              <a:ext uri="{FF2B5EF4-FFF2-40B4-BE49-F238E27FC236}">
                <a16:creationId xmlns:a16="http://schemas.microsoft.com/office/drawing/2014/main" id="{5785D691-3F8B-4DA5-BE64-61D4CACCCCE1}"/>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681AE36A-FB73-4DB4-A77D-0900F2252B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87157"/>
            <a:ext cx="1221827" cy="772839"/>
          </a:xfrm>
          <a:prstGeom prst="rect">
            <a:avLst/>
          </a:prstGeom>
        </p:spPr>
      </p:pic>
    </p:spTree>
    <p:extLst>
      <p:ext uri="{BB962C8B-B14F-4D97-AF65-F5344CB8AC3E}">
        <p14:creationId xmlns:p14="http://schemas.microsoft.com/office/powerpoint/2010/main" val="241641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78265B9-5F5A-374F-89AF-38AB44C5247A}"/>
              </a:ext>
            </a:extLst>
          </p:cNvPr>
          <p:cNvSpPr/>
          <p:nvPr userDrawn="1"/>
        </p:nvSpPr>
        <p:spPr>
          <a:xfrm>
            <a:off x="0" y="0"/>
            <a:ext cx="12192000"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12" name="Afbeelding 11">
            <a:extLst>
              <a:ext uri="{FF2B5EF4-FFF2-40B4-BE49-F238E27FC236}">
                <a16:creationId xmlns:a16="http://schemas.microsoft.com/office/drawing/2014/main" id="{1378AE40-A812-6549-9036-82DB7C1EA5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8780" y="2109426"/>
            <a:ext cx="2894439" cy="1828565"/>
          </a:xfrm>
          <a:prstGeom prst="rect">
            <a:avLst/>
          </a:prstGeom>
        </p:spPr>
      </p:pic>
      <p:sp>
        <p:nvSpPr>
          <p:cNvPr id="7" name="Tijdelijke aanduiding voor tekst 13">
            <a:extLst>
              <a:ext uri="{FF2B5EF4-FFF2-40B4-BE49-F238E27FC236}">
                <a16:creationId xmlns:a16="http://schemas.microsoft.com/office/drawing/2014/main" id="{43E5838E-697A-400F-ADB4-F5EA0E8B3848}"/>
              </a:ext>
            </a:extLst>
          </p:cNvPr>
          <p:cNvSpPr>
            <a:spLocks noGrp="1"/>
          </p:cNvSpPr>
          <p:nvPr>
            <p:ph type="body" sz="quarter" idx="14" hasCustomPrompt="1"/>
          </p:nvPr>
        </p:nvSpPr>
        <p:spPr>
          <a:xfrm>
            <a:off x="3830051" y="4190760"/>
            <a:ext cx="4531896" cy="998539"/>
          </a:xfrm>
        </p:spPr>
        <p:txBody>
          <a:bodyPr>
            <a:noAutofit/>
          </a:bodyPr>
          <a:lstStyle>
            <a:lvl1pPr marL="0" indent="0" algn="ctr">
              <a:buNone/>
              <a:defRPr sz="3200">
                <a:solidFill>
                  <a:schemeClr val="bg1"/>
                </a:solidFill>
                <a:latin typeface="Poppins ExtraBold" panose="00000900000000000000" pitchFamily="2" charset="0"/>
                <a:cs typeface="Poppins ExtraBold" panose="00000900000000000000" pitchFamily="2" charset="0"/>
              </a:defRPr>
            </a:lvl1pPr>
          </a:lstStyle>
          <a:p>
            <a:pPr lvl="0"/>
            <a:r>
              <a:rPr lang="nl-NL" dirty="0"/>
              <a:t>redeenkind.nl</a:t>
            </a:r>
          </a:p>
        </p:txBody>
      </p:sp>
    </p:spTree>
    <p:extLst>
      <p:ext uri="{BB962C8B-B14F-4D97-AF65-F5344CB8AC3E}">
        <p14:creationId xmlns:p14="http://schemas.microsoft.com/office/powerpoint/2010/main" val="43301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dia - Met ka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838200" y="2165629"/>
            <a:ext cx="7315200"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8" name="Afbeelding 7">
            <a:extLst>
              <a:ext uri="{FF2B5EF4-FFF2-40B4-BE49-F238E27FC236}">
                <a16:creationId xmlns:a16="http://schemas.microsoft.com/office/drawing/2014/main" id="{74E34384-E31B-48C3-AB05-7DAB86E4C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760892"/>
            <a:ext cx="10515600" cy="50515"/>
          </a:xfrm>
          <a:prstGeom prst="rect">
            <a:avLst/>
          </a:prstGeom>
        </p:spPr>
      </p:pic>
      <p:sp>
        <p:nvSpPr>
          <p:cNvPr id="11" name="Tijdelijke aanduiding voor inhoud 2">
            <a:extLst>
              <a:ext uri="{FF2B5EF4-FFF2-40B4-BE49-F238E27FC236}">
                <a16:creationId xmlns:a16="http://schemas.microsoft.com/office/drawing/2014/main" id="{D3595AA1-3785-4BC8-8595-2F440AFDDA9A}"/>
              </a:ext>
            </a:extLst>
          </p:cNvPr>
          <p:cNvSpPr>
            <a:spLocks noGrp="1"/>
          </p:cNvSpPr>
          <p:nvPr>
            <p:ph idx="13" hasCustomPrompt="1"/>
          </p:nvPr>
        </p:nvSpPr>
        <p:spPr>
          <a:xfrm>
            <a:off x="8561696" y="2165628"/>
            <a:ext cx="2743200" cy="3256609"/>
          </a:xfrm>
          <a:solidFill>
            <a:srgbClr val="EE7402"/>
          </a:solidFill>
        </p:spPr>
        <p:txBody>
          <a:bodyPr lIns="216000" rIns="216000" anchor="ctr" anchorCtr="1">
            <a:normAutofit/>
          </a:bodyPr>
          <a:lstStyle>
            <a:lvl1pPr marL="0" indent="0">
              <a:lnSpc>
                <a:spcPct val="120000"/>
              </a:lnSpc>
              <a:buNone/>
              <a:defRPr sz="2800">
                <a:solidFill>
                  <a:schemeClr val="bg1"/>
                </a:solidFill>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lvl="0"/>
            <a:r>
              <a:rPr lang="nl-NL" dirty="0"/>
              <a:t>Klik om de tekst te bewerken</a:t>
            </a:r>
          </a:p>
        </p:txBody>
      </p:sp>
      <p:pic>
        <p:nvPicPr>
          <p:cNvPr id="10" name="Afbeelding 9">
            <a:extLst>
              <a:ext uri="{FF2B5EF4-FFF2-40B4-BE49-F238E27FC236}">
                <a16:creationId xmlns:a16="http://schemas.microsoft.com/office/drawing/2014/main" id="{4205AF15-BE4C-C74B-9731-216EAB5831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37603"/>
            <a:ext cx="1221827" cy="772839"/>
          </a:xfrm>
          <a:prstGeom prst="rect">
            <a:avLst/>
          </a:prstGeom>
        </p:spPr>
      </p:pic>
    </p:spTree>
    <p:extLst>
      <p:ext uri="{BB962C8B-B14F-4D97-AF65-F5344CB8AC3E}">
        <p14:creationId xmlns:p14="http://schemas.microsoft.com/office/powerpoint/2010/main" val="33107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 Bullets - Met stream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838200" y="2165629"/>
            <a:ext cx="5818422"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9" name="Afbeelding 8">
            <a:extLst>
              <a:ext uri="{FF2B5EF4-FFF2-40B4-BE49-F238E27FC236}">
                <a16:creationId xmlns:a16="http://schemas.microsoft.com/office/drawing/2014/main" id="{747F734B-9B1B-4A6C-BE7D-830ADC39D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2876" y="2808536"/>
            <a:ext cx="50291" cy="1780277"/>
          </a:xfrm>
          <a:prstGeom prst="rect">
            <a:avLst/>
          </a:prstGeom>
        </p:spPr>
      </p:pic>
      <p:sp>
        <p:nvSpPr>
          <p:cNvPr id="14" name="Tijdelijke aanduiding voor tekst 13">
            <a:extLst>
              <a:ext uri="{FF2B5EF4-FFF2-40B4-BE49-F238E27FC236}">
                <a16:creationId xmlns:a16="http://schemas.microsoft.com/office/drawing/2014/main" id="{C53A8F51-0AFA-46F3-829C-96E3A3CF25E7}"/>
              </a:ext>
            </a:extLst>
          </p:cNvPr>
          <p:cNvSpPr>
            <a:spLocks noGrp="1"/>
          </p:cNvSpPr>
          <p:nvPr>
            <p:ph type="body" sz="quarter" idx="13" hasCustomPrompt="1"/>
          </p:nvPr>
        </p:nvSpPr>
        <p:spPr>
          <a:xfrm>
            <a:off x="7288214" y="2552700"/>
            <a:ext cx="4065586" cy="2224088"/>
          </a:xfrm>
        </p:spPr>
        <p:txBody>
          <a:bodyPr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EE740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‘Dit is een voorbeeld van een </a:t>
            </a:r>
            <a:r>
              <a:rPr lang="nl-NL" dirty="0" err="1"/>
              <a:t>streamer</a:t>
            </a:r>
            <a:r>
              <a:rPr lang="nl-NL" dirty="0"/>
              <a:t>’</a:t>
            </a:r>
          </a:p>
        </p:txBody>
      </p:sp>
      <p:pic>
        <p:nvPicPr>
          <p:cNvPr id="10" name="Afbeelding 9">
            <a:extLst>
              <a:ext uri="{FF2B5EF4-FFF2-40B4-BE49-F238E27FC236}">
                <a16:creationId xmlns:a16="http://schemas.microsoft.com/office/drawing/2014/main" id="{CFDAF4E9-F263-7943-90C2-B01FE1A20C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44926"/>
            <a:ext cx="1221827" cy="772839"/>
          </a:xfrm>
          <a:prstGeom prst="rect">
            <a:avLst/>
          </a:prstGeom>
        </p:spPr>
      </p:pic>
    </p:spTree>
    <p:extLst>
      <p:ext uri="{BB962C8B-B14F-4D97-AF65-F5344CB8AC3E}">
        <p14:creationId xmlns:p14="http://schemas.microsoft.com/office/powerpoint/2010/main" val="9724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dia - Bullets - Zonder streamer - W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02628" y="365125"/>
            <a:ext cx="6651172" cy="1325563"/>
          </a:xfrm>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3" name="Tijdelijke aanduiding voor inhoud 2"/>
          <p:cNvSpPr>
            <a:spLocks noGrp="1"/>
          </p:cNvSpPr>
          <p:nvPr>
            <p:ph idx="1" hasCustomPrompt="1"/>
          </p:nvPr>
        </p:nvSpPr>
        <p:spPr>
          <a:xfrm>
            <a:off x="4702628" y="2165629"/>
            <a:ext cx="6651171" cy="3256608"/>
          </a:xfrm>
        </p:spPr>
        <p:txBody>
          <a:bodyPr numCol="1" spcCol="360000">
            <a:normAutofit/>
          </a:bodyPr>
          <a:lstStyle>
            <a:lvl1pPr marL="342900" marR="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800">
                <a:latin typeface="Poppins Regular" panose="00000500000000000000" pitchFamily="2" charset="0"/>
                <a:cs typeface="Poppins Regular" panose="00000500000000000000" pitchFamily="2" charset="0"/>
              </a:defRPr>
            </a:lvl1pPr>
            <a:lvl2pPr marL="457200" indent="0">
              <a:buNone/>
              <a:defRPr>
                <a:latin typeface="Poppins Regular" panose="00000500000000000000" pitchFamily="2" charset="0"/>
                <a:cs typeface="Poppins Regular" panose="00000500000000000000" pitchFamily="2" charset="0"/>
              </a:defRPr>
            </a:lvl2pPr>
            <a:lvl3pPr marL="914400" indent="0">
              <a:buNone/>
              <a:defRPr>
                <a:latin typeface="Poppins Regular" panose="00000500000000000000" pitchFamily="2" charset="0"/>
                <a:cs typeface="Poppins Regular" panose="00000500000000000000" pitchFamily="2" charset="0"/>
              </a:defRPr>
            </a:lvl3pPr>
            <a:lvl4pPr marL="1371600" indent="0">
              <a:buNone/>
              <a:defRPr>
                <a:latin typeface="Poppins Regular" panose="00000500000000000000" pitchFamily="2" charset="0"/>
                <a:cs typeface="Poppins Regular" panose="00000500000000000000" pitchFamily="2" charset="0"/>
              </a:defRPr>
            </a:lvl4pPr>
            <a:lvl5pPr marL="1828800" indent="0">
              <a:buNone/>
              <a:defRPr>
                <a:latin typeface="Poppins Regular" panose="00000500000000000000" pitchFamily="2" charset="0"/>
                <a:cs typeface="Poppins Regular" panose="00000500000000000000" pitchFamily="2"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nl-NL" dirty="0"/>
              <a:t>Klik om de tekst te bewerken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pic>
        <p:nvPicPr>
          <p:cNvPr id="10" name="Afbeelding 9">
            <a:extLst>
              <a:ext uri="{FF2B5EF4-FFF2-40B4-BE49-F238E27FC236}">
                <a16:creationId xmlns:a16="http://schemas.microsoft.com/office/drawing/2014/main" id="{CFDAF4E9-F263-7943-90C2-B01FE1A20C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49211"/>
            <a:ext cx="1221827" cy="772839"/>
          </a:xfrm>
          <a:prstGeom prst="rect">
            <a:avLst/>
          </a:prstGeom>
        </p:spPr>
      </p:pic>
      <p:pic>
        <p:nvPicPr>
          <p:cNvPr id="11" name="Afbeelding 10">
            <a:extLst>
              <a:ext uri="{FF2B5EF4-FFF2-40B4-BE49-F238E27FC236}">
                <a16:creationId xmlns:a16="http://schemas.microsoft.com/office/drawing/2014/main" id="{4E8ACE10-D934-4028-B4F6-F3A8CD033B2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702628" y="1760892"/>
            <a:ext cx="6624671" cy="50515"/>
          </a:xfrm>
          <a:prstGeom prst="rect">
            <a:avLst/>
          </a:prstGeom>
        </p:spPr>
      </p:pic>
      <p:sp>
        <p:nvSpPr>
          <p:cNvPr id="9" name="Tijdelijke aanduiding voor afbeelding 2">
            <a:extLst>
              <a:ext uri="{FF2B5EF4-FFF2-40B4-BE49-F238E27FC236}">
                <a16:creationId xmlns:a16="http://schemas.microsoft.com/office/drawing/2014/main" id="{718E0965-576E-461C-B28D-33CA29C9F8F2}"/>
              </a:ext>
            </a:extLst>
          </p:cNvPr>
          <p:cNvSpPr>
            <a:spLocks noGrp="1"/>
          </p:cNvSpPr>
          <p:nvPr>
            <p:ph type="pic" sz="quarter" idx="16"/>
          </p:nvPr>
        </p:nvSpPr>
        <p:spPr>
          <a:xfrm>
            <a:off x="247651" y="234950"/>
            <a:ext cx="3971652" cy="6337300"/>
          </a:xfrm>
        </p:spPr>
        <p:txBody>
          <a:bodyPr/>
          <a:lstStyle/>
          <a:p>
            <a:endParaRPr lang="nl-NL"/>
          </a:p>
        </p:txBody>
      </p:sp>
      <p:sp>
        <p:nvSpPr>
          <p:cNvPr id="12" name="Rechthoek 11">
            <a:extLst>
              <a:ext uri="{FF2B5EF4-FFF2-40B4-BE49-F238E27FC236}">
                <a16:creationId xmlns:a16="http://schemas.microsoft.com/office/drawing/2014/main" id="{C368096D-A608-44D6-9C9E-777458F6E8A3}"/>
              </a:ext>
            </a:extLst>
          </p:cNvPr>
          <p:cNvSpPr/>
          <p:nvPr userDrawn="1"/>
        </p:nvSpPr>
        <p:spPr>
          <a:xfrm>
            <a:off x="11944348" y="0"/>
            <a:ext cx="247651" cy="6858000"/>
          </a:xfrm>
          <a:prstGeom prst="rect">
            <a:avLst/>
          </a:prstGeom>
          <a:solidFill>
            <a:srgbClr val="EE7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672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nen &amp; Foto'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E402DF3-2562-4504-BEF1-FDDCC8096D3B}"/>
              </a:ext>
            </a:extLst>
          </p:cNvPr>
          <p:cNvSpPr/>
          <p:nvPr userDrawn="1"/>
        </p:nvSpPr>
        <p:spPr>
          <a:xfrm>
            <a:off x="156754" y="136525"/>
            <a:ext cx="11900263" cy="6584950"/>
          </a:xfrm>
          <a:prstGeom prst="rect">
            <a:avLst/>
          </a:prstGeom>
          <a:solidFill>
            <a:srgbClr val="BAD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lvl1pPr>
              <a:defRPr>
                <a:solidFill>
                  <a:srgbClr val="474642"/>
                </a:solidFill>
                <a:latin typeface="Poppins ExtraBold" panose="00000900000000000000" pitchFamily="2" charset="0"/>
                <a:cs typeface="Poppins ExtraBold" panose="00000900000000000000" pitchFamily="2" charset="0"/>
              </a:defRPr>
            </a:lvl1pPr>
          </a:lstStyle>
          <a:p>
            <a:r>
              <a:rPr lang="nl-NL" dirty="0"/>
              <a:t>Klik om de titel te bewerken</a:t>
            </a:r>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Tijdelijke aanduiding voor afbeelding 10">
            <a:extLst>
              <a:ext uri="{FF2B5EF4-FFF2-40B4-BE49-F238E27FC236}">
                <a16:creationId xmlns:a16="http://schemas.microsoft.com/office/drawing/2014/main" id="{3D854A15-823E-432F-80F5-DC960D77A769}"/>
              </a:ext>
            </a:extLst>
          </p:cNvPr>
          <p:cNvSpPr>
            <a:spLocks noGrp="1"/>
          </p:cNvSpPr>
          <p:nvPr>
            <p:ph type="pic" sz="quarter" idx="13"/>
          </p:nvPr>
        </p:nvSpPr>
        <p:spPr>
          <a:xfrm>
            <a:off x="157163" y="1722439"/>
            <a:ext cx="11877675" cy="4999036"/>
          </a:xfrm>
        </p:spPr>
        <p:txBody>
          <a:bodyPr/>
          <a:lstStyle/>
          <a:p>
            <a:endParaRPr lang="nl-NL"/>
          </a:p>
        </p:txBody>
      </p:sp>
      <p:pic>
        <p:nvPicPr>
          <p:cNvPr id="15" name="Afbeelding 14">
            <a:extLst>
              <a:ext uri="{FF2B5EF4-FFF2-40B4-BE49-F238E27FC236}">
                <a16:creationId xmlns:a16="http://schemas.microsoft.com/office/drawing/2014/main" id="{C0BBC4C8-77FE-4A18-925B-C38C88328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604" y="1484810"/>
            <a:ext cx="9785625" cy="80873"/>
          </a:xfrm>
          <a:prstGeom prst="rect">
            <a:avLst/>
          </a:prstGeom>
        </p:spPr>
      </p:pic>
    </p:spTree>
    <p:extLst>
      <p:ext uri="{BB962C8B-B14F-4D97-AF65-F5344CB8AC3E}">
        <p14:creationId xmlns:p14="http://schemas.microsoft.com/office/powerpoint/2010/main" val="184375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dia - Beeldvullend">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0BB50DE1-388A-4887-A0F5-6AC10E6B1733}"/>
              </a:ext>
            </a:extLst>
          </p:cNvPr>
          <p:cNvSpPr>
            <a:spLocks noGrp="1"/>
          </p:cNvSpPr>
          <p:nvPr>
            <p:ph type="pic" sz="quarter" idx="13"/>
          </p:nvPr>
        </p:nvSpPr>
        <p:spPr>
          <a:xfrm>
            <a:off x="133350" y="136524"/>
            <a:ext cx="11925300" cy="6584998"/>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1628 h 6586578"/>
              <a:gd name="connsiteX1" fmla="*/ 5051453 w 11925300"/>
              <a:gd name="connsiteY1" fmla="*/ 0 h 6586578"/>
              <a:gd name="connsiteX2" fmla="*/ 4830749 w 11925300"/>
              <a:gd name="connsiteY2" fmla="*/ 133510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7043696 w 11925300"/>
              <a:gd name="connsiteY3" fmla="*/ 13319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70468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30943 w 11925300"/>
              <a:gd name="connsiteY4" fmla="*/ 640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578"/>
              <a:gd name="connsiteX1" fmla="*/ 5051453 w 11925300"/>
              <a:gd name="connsiteY1" fmla="*/ 0 h 6586578"/>
              <a:gd name="connsiteX2" fmla="*/ 5040299 w 11925300"/>
              <a:gd name="connsiteY2" fmla="*/ 1036651 h 6586578"/>
              <a:gd name="connsiteX3" fmla="*/ 6821446 w 11925300"/>
              <a:gd name="connsiteY3" fmla="*/ 1039854 h 6586578"/>
              <a:gd name="connsiteX4" fmla="*/ 6824593 w 11925300"/>
              <a:gd name="connsiteY4" fmla="*/ 12755 h 6586578"/>
              <a:gd name="connsiteX5" fmla="*/ 11925300 w 11925300"/>
              <a:gd name="connsiteY5" fmla="*/ 1628 h 6586578"/>
              <a:gd name="connsiteX6" fmla="*/ 11925300 w 11925300"/>
              <a:gd name="connsiteY6" fmla="*/ 6586578 h 6586578"/>
              <a:gd name="connsiteX7" fmla="*/ 0 w 11925300"/>
              <a:gd name="connsiteY7" fmla="*/ 6586578 h 6586578"/>
              <a:gd name="connsiteX8" fmla="*/ 0 w 11925300"/>
              <a:gd name="connsiteY8" fmla="*/ 1628 h 6586578"/>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052799 w 11925300"/>
              <a:gd name="connsiteY7" fmla="*/ 6586626 h 6586626"/>
              <a:gd name="connsiteX8" fmla="*/ 0 w 11925300"/>
              <a:gd name="connsiteY8" fmla="*/ 6586578 h 6586626"/>
              <a:gd name="connsiteX9" fmla="*/ 0 w 11925300"/>
              <a:gd name="connsiteY9"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5598710 w 11925300"/>
              <a:gd name="connsiteY7" fmla="*/ 6586626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547229 w 11925300"/>
              <a:gd name="connsiteY7" fmla="*/ 6586626 h 6586626"/>
              <a:gd name="connsiteX8" fmla="*/ 5598710 w 11925300"/>
              <a:gd name="connsiteY8" fmla="*/ 6586626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547229 w 11925300"/>
              <a:gd name="connsiteY8" fmla="*/ 6586626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598710 w 11925300"/>
              <a:gd name="connsiteY9" fmla="*/ 6586626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35749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5040299 w 11925300"/>
              <a:gd name="connsiteY2" fmla="*/ 1036651 h 6586626"/>
              <a:gd name="connsiteX3" fmla="*/ 6821446 w 11925300"/>
              <a:gd name="connsiteY3" fmla="*/ 1039854 h 6586626"/>
              <a:gd name="connsiteX4" fmla="*/ 6824593 w 11925300"/>
              <a:gd name="connsiteY4" fmla="*/ 12755 h 6586626"/>
              <a:gd name="connsiteX5" fmla="*/ 11925300 w 11925300"/>
              <a:gd name="connsiteY5" fmla="*/ 1628 h 6586626"/>
              <a:gd name="connsiteX6" fmla="*/ 11925300 w 11925300"/>
              <a:gd name="connsiteY6" fmla="*/ 6586578 h 6586626"/>
              <a:gd name="connsiteX7" fmla="*/ 6827008 w 11925300"/>
              <a:gd name="connsiteY7" fmla="*/ 6586626 h 6586626"/>
              <a:gd name="connsiteX8" fmla="*/ 6827008 w 11925300"/>
              <a:gd name="connsiteY8" fmla="*/ 5549396 h 6586626"/>
              <a:gd name="connsiteX9" fmla="*/ 5052799 w 11925300"/>
              <a:gd name="connsiteY9" fmla="*/ 5549397 h 6586626"/>
              <a:gd name="connsiteX10" fmla="*/ 5052799 w 11925300"/>
              <a:gd name="connsiteY10" fmla="*/ 6586626 h 6586626"/>
              <a:gd name="connsiteX11" fmla="*/ 0 w 11925300"/>
              <a:gd name="connsiteY11" fmla="*/ 6586578 h 6586626"/>
              <a:gd name="connsiteX12" fmla="*/ 0 w 11925300"/>
              <a:gd name="connsiteY12" fmla="*/ 1628 h 6586626"/>
              <a:gd name="connsiteX0" fmla="*/ 0 w 11925300"/>
              <a:gd name="connsiteY0" fmla="*/ 1628 h 6586626"/>
              <a:gd name="connsiteX1" fmla="*/ 5051453 w 11925300"/>
              <a:gd name="connsiteY1" fmla="*/ 0 h 6586626"/>
              <a:gd name="connsiteX2" fmla="*/ 6821446 w 11925300"/>
              <a:gd name="connsiteY2" fmla="*/ 1039854 h 6586626"/>
              <a:gd name="connsiteX3" fmla="*/ 6824593 w 11925300"/>
              <a:gd name="connsiteY3" fmla="*/ 12755 h 6586626"/>
              <a:gd name="connsiteX4" fmla="*/ 11925300 w 11925300"/>
              <a:gd name="connsiteY4" fmla="*/ 1628 h 6586626"/>
              <a:gd name="connsiteX5" fmla="*/ 11925300 w 11925300"/>
              <a:gd name="connsiteY5" fmla="*/ 6586578 h 6586626"/>
              <a:gd name="connsiteX6" fmla="*/ 6827008 w 11925300"/>
              <a:gd name="connsiteY6" fmla="*/ 6586626 h 6586626"/>
              <a:gd name="connsiteX7" fmla="*/ 6827008 w 11925300"/>
              <a:gd name="connsiteY7" fmla="*/ 5549396 h 6586626"/>
              <a:gd name="connsiteX8" fmla="*/ 5052799 w 11925300"/>
              <a:gd name="connsiteY8" fmla="*/ 5549397 h 6586626"/>
              <a:gd name="connsiteX9" fmla="*/ 5052799 w 11925300"/>
              <a:gd name="connsiteY9" fmla="*/ 6586626 h 6586626"/>
              <a:gd name="connsiteX10" fmla="*/ 0 w 11925300"/>
              <a:gd name="connsiteY10" fmla="*/ 6586578 h 6586626"/>
              <a:gd name="connsiteX11" fmla="*/ 0 w 11925300"/>
              <a:gd name="connsiteY11" fmla="*/ 1628 h 6586626"/>
              <a:gd name="connsiteX0" fmla="*/ 0 w 11925300"/>
              <a:gd name="connsiteY0" fmla="*/ 1628 h 6586626"/>
              <a:gd name="connsiteX1" fmla="*/ 5051453 w 11925300"/>
              <a:gd name="connsiteY1" fmla="*/ 0 h 6586626"/>
              <a:gd name="connsiteX2" fmla="*/ 6824593 w 11925300"/>
              <a:gd name="connsiteY2" fmla="*/ 12755 h 6586626"/>
              <a:gd name="connsiteX3" fmla="*/ 11925300 w 11925300"/>
              <a:gd name="connsiteY3" fmla="*/ 1628 h 6586626"/>
              <a:gd name="connsiteX4" fmla="*/ 11925300 w 11925300"/>
              <a:gd name="connsiteY4" fmla="*/ 6586578 h 6586626"/>
              <a:gd name="connsiteX5" fmla="*/ 6827008 w 11925300"/>
              <a:gd name="connsiteY5" fmla="*/ 6586626 h 6586626"/>
              <a:gd name="connsiteX6" fmla="*/ 6827008 w 11925300"/>
              <a:gd name="connsiteY6" fmla="*/ 5549396 h 6586626"/>
              <a:gd name="connsiteX7" fmla="*/ 5052799 w 11925300"/>
              <a:gd name="connsiteY7" fmla="*/ 5549397 h 6586626"/>
              <a:gd name="connsiteX8" fmla="*/ 5052799 w 11925300"/>
              <a:gd name="connsiteY8" fmla="*/ 6586626 h 6586626"/>
              <a:gd name="connsiteX9" fmla="*/ 0 w 11925300"/>
              <a:gd name="connsiteY9" fmla="*/ 6586578 h 6586626"/>
              <a:gd name="connsiteX10" fmla="*/ 0 w 11925300"/>
              <a:gd name="connsiteY10" fmla="*/ 1628 h 6586626"/>
              <a:gd name="connsiteX0" fmla="*/ 0 w 11925300"/>
              <a:gd name="connsiteY0" fmla="*/ 0 h 6584998"/>
              <a:gd name="connsiteX1" fmla="*/ 5037805 w 11925300"/>
              <a:gd name="connsiteY1" fmla="*/ 12019 h 6584998"/>
              <a:gd name="connsiteX2" fmla="*/ 6824593 w 11925300"/>
              <a:gd name="connsiteY2" fmla="*/ 11127 h 6584998"/>
              <a:gd name="connsiteX3" fmla="*/ 11925300 w 11925300"/>
              <a:gd name="connsiteY3" fmla="*/ 0 h 6584998"/>
              <a:gd name="connsiteX4" fmla="*/ 11925300 w 11925300"/>
              <a:gd name="connsiteY4" fmla="*/ 6584950 h 6584998"/>
              <a:gd name="connsiteX5" fmla="*/ 6827008 w 11925300"/>
              <a:gd name="connsiteY5" fmla="*/ 6584998 h 6584998"/>
              <a:gd name="connsiteX6" fmla="*/ 6827008 w 11925300"/>
              <a:gd name="connsiteY6" fmla="*/ 5547768 h 6584998"/>
              <a:gd name="connsiteX7" fmla="*/ 5052799 w 11925300"/>
              <a:gd name="connsiteY7" fmla="*/ 5547769 h 6584998"/>
              <a:gd name="connsiteX8" fmla="*/ 5052799 w 11925300"/>
              <a:gd name="connsiteY8" fmla="*/ 6584998 h 6584998"/>
              <a:gd name="connsiteX9" fmla="*/ 0 w 11925300"/>
              <a:gd name="connsiteY9" fmla="*/ 6584950 h 6584998"/>
              <a:gd name="connsiteX10" fmla="*/ 0 w 11925300"/>
              <a:gd name="connsiteY10" fmla="*/ 0 h 658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6584998">
                <a:moveTo>
                  <a:pt x="0" y="0"/>
                </a:moveTo>
                <a:lnTo>
                  <a:pt x="5037805" y="12019"/>
                </a:lnTo>
                <a:lnTo>
                  <a:pt x="6824593" y="11127"/>
                </a:lnTo>
                <a:lnTo>
                  <a:pt x="11925300" y="0"/>
                </a:lnTo>
                <a:lnTo>
                  <a:pt x="11925300" y="6584950"/>
                </a:lnTo>
                <a:lnTo>
                  <a:pt x="6827008" y="6584998"/>
                </a:lnTo>
                <a:lnTo>
                  <a:pt x="6827008" y="5547768"/>
                </a:lnTo>
                <a:lnTo>
                  <a:pt x="5052799" y="5547769"/>
                </a:lnTo>
                <a:lnTo>
                  <a:pt x="5052799" y="6584998"/>
                </a:lnTo>
                <a:lnTo>
                  <a:pt x="0" y="6584950"/>
                </a:lnTo>
                <a:lnTo>
                  <a:pt x="0" y="0"/>
                </a:lnTo>
                <a:close/>
              </a:path>
            </a:pathLst>
          </a:custGeom>
        </p:spPr>
        <p:txBody>
          <a:bodyPr/>
          <a:lstStyle/>
          <a:p>
            <a:endParaRPr lang="nl-NL" dirty="0"/>
          </a:p>
        </p:txBody>
      </p:sp>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DACCD2F2-887A-49A1-9E36-AEF61FEC4F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67066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dia - Staand - Ondertitel">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6549189" y="1739085"/>
            <a:ext cx="4531896" cy="998539"/>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6409571" y="3186907"/>
            <a:ext cx="4944229" cy="2270877"/>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pic>
        <p:nvPicPr>
          <p:cNvPr id="10" name="Afbeelding 9">
            <a:extLst>
              <a:ext uri="{FF2B5EF4-FFF2-40B4-BE49-F238E27FC236}">
                <a16:creationId xmlns:a16="http://schemas.microsoft.com/office/drawing/2014/main" id="{B2307DCF-D7A2-4153-A351-062F55027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789991" y="2137442"/>
            <a:ext cx="50291" cy="1780277"/>
          </a:xfrm>
          <a:prstGeom prst="rect">
            <a:avLst/>
          </a:prstGeom>
        </p:spPr>
      </p:pic>
      <p:sp>
        <p:nvSpPr>
          <p:cNvPr id="3" name="Tijdelijke aanduiding voor afbeelding 2">
            <a:extLst>
              <a:ext uri="{FF2B5EF4-FFF2-40B4-BE49-F238E27FC236}">
                <a16:creationId xmlns:a16="http://schemas.microsoft.com/office/drawing/2014/main" id="{5E6F4B29-4E65-42D8-ACC5-3122968DC3E3}"/>
              </a:ext>
            </a:extLst>
          </p:cNvPr>
          <p:cNvSpPr>
            <a:spLocks noGrp="1"/>
          </p:cNvSpPr>
          <p:nvPr>
            <p:ph type="pic" sz="quarter" idx="16"/>
          </p:nvPr>
        </p:nvSpPr>
        <p:spPr>
          <a:xfrm>
            <a:off x="247651" y="234950"/>
            <a:ext cx="4680670" cy="6337300"/>
          </a:xfrm>
        </p:spPr>
        <p:txBody>
          <a:bodyPr/>
          <a:lstStyle/>
          <a:p>
            <a:endParaRPr lang="nl-NL"/>
          </a:p>
        </p:txBody>
      </p:sp>
      <p:sp>
        <p:nvSpPr>
          <p:cNvPr id="13" name="Rechthoek 12">
            <a:extLst>
              <a:ext uri="{FF2B5EF4-FFF2-40B4-BE49-F238E27FC236}">
                <a16:creationId xmlns:a16="http://schemas.microsoft.com/office/drawing/2014/main" id="{3B165933-69BD-470A-BDD0-3E8429171413}"/>
              </a:ext>
            </a:extLst>
          </p:cNvPr>
          <p:cNvSpPr/>
          <p:nvPr userDrawn="1"/>
        </p:nvSpPr>
        <p:spPr>
          <a:xfrm>
            <a:off x="5183553" y="5677382"/>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B8A5E0D5-4692-4641-A53B-05FB22C264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5086" y="5855073"/>
            <a:ext cx="1221827" cy="772839"/>
          </a:xfrm>
          <a:prstGeom prst="rect">
            <a:avLst/>
          </a:prstGeom>
        </p:spPr>
      </p:pic>
    </p:spTree>
    <p:extLst>
      <p:ext uri="{BB962C8B-B14F-4D97-AF65-F5344CB8AC3E}">
        <p14:creationId xmlns:p14="http://schemas.microsoft.com/office/powerpoint/2010/main" val="428029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dia - Liggend - Onder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C5FB638B-E931-4E12-9926-0CDC8062445D}" type="datetimeFigureOut">
              <a:rPr lang="nl-NL" smtClean="0"/>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85FD527-44D2-4F31-ACFB-A0DEAF4E8B73}" type="slidenum">
              <a:rPr lang="nl-NL" smtClean="0"/>
              <a:t>‹nr.›</a:t>
            </a:fld>
            <a:endParaRPr lang="nl-NL"/>
          </a:p>
        </p:txBody>
      </p:sp>
      <p:sp>
        <p:nvSpPr>
          <p:cNvPr id="8" name="Tijdelijke aanduiding voor afbeelding 7">
            <a:extLst>
              <a:ext uri="{FF2B5EF4-FFF2-40B4-BE49-F238E27FC236}">
                <a16:creationId xmlns:a16="http://schemas.microsoft.com/office/drawing/2014/main" id="{BF5BA884-A9E9-43D1-98B8-4D13E971F9A8}"/>
              </a:ext>
            </a:extLst>
          </p:cNvPr>
          <p:cNvSpPr>
            <a:spLocks noGrp="1"/>
          </p:cNvSpPr>
          <p:nvPr>
            <p:ph type="pic" sz="quarter" idx="13"/>
          </p:nvPr>
        </p:nvSpPr>
        <p:spPr>
          <a:xfrm>
            <a:off x="133350" y="134601"/>
            <a:ext cx="11925300" cy="5310855"/>
          </a:xfrm>
          <a:custGeom>
            <a:avLst/>
            <a:gdLst>
              <a:gd name="connsiteX0" fmla="*/ 0 w 11925300"/>
              <a:gd name="connsiteY0" fmla="*/ 0 h 6584950"/>
              <a:gd name="connsiteX1" fmla="*/ 11925300 w 11925300"/>
              <a:gd name="connsiteY1" fmla="*/ 0 h 6584950"/>
              <a:gd name="connsiteX2" fmla="*/ 11925300 w 11925300"/>
              <a:gd name="connsiteY2" fmla="*/ 6584950 h 6584950"/>
              <a:gd name="connsiteX3" fmla="*/ 0 w 11925300"/>
              <a:gd name="connsiteY3" fmla="*/ 6584950 h 6584950"/>
              <a:gd name="connsiteX4" fmla="*/ 0 w 11925300"/>
              <a:gd name="connsiteY4" fmla="*/ 0 h 6584950"/>
              <a:gd name="connsiteX0" fmla="*/ 0 w 11925300"/>
              <a:gd name="connsiteY0" fmla="*/ 3175 h 6588125"/>
              <a:gd name="connsiteX1" fmla="*/ 4533900 w 11925300"/>
              <a:gd name="connsiteY1" fmla="*/ 0 h 6588125"/>
              <a:gd name="connsiteX2" fmla="*/ 11925300 w 11925300"/>
              <a:gd name="connsiteY2" fmla="*/ 3175 h 6588125"/>
              <a:gd name="connsiteX3" fmla="*/ 11925300 w 11925300"/>
              <a:gd name="connsiteY3" fmla="*/ 6588125 h 6588125"/>
              <a:gd name="connsiteX4" fmla="*/ 0 w 11925300"/>
              <a:gd name="connsiteY4" fmla="*/ 6588125 h 6588125"/>
              <a:gd name="connsiteX5" fmla="*/ 0 w 11925300"/>
              <a:gd name="connsiteY5" fmla="*/ 3175 h 6588125"/>
              <a:gd name="connsiteX0" fmla="*/ 0 w 11925300"/>
              <a:gd name="connsiteY0" fmla="*/ 22224 h 6607174"/>
              <a:gd name="connsiteX1" fmla="*/ 4533900 w 11925300"/>
              <a:gd name="connsiteY1" fmla="*/ 19049 h 6607174"/>
              <a:gd name="connsiteX2" fmla="*/ 7086600 w 11925300"/>
              <a:gd name="connsiteY2" fmla="*/ 0 h 6607174"/>
              <a:gd name="connsiteX3" fmla="*/ 11925300 w 11925300"/>
              <a:gd name="connsiteY3" fmla="*/ 22224 h 6607174"/>
              <a:gd name="connsiteX4" fmla="*/ 11925300 w 11925300"/>
              <a:gd name="connsiteY4" fmla="*/ 6607174 h 6607174"/>
              <a:gd name="connsiteX5" fmla="*/ 0 w 11925300"/>
              <a:gd name="connsiteY5" fmla="*/ 6607174 h 6607174"/>
              <a:gd name="connsiteX6" fmla="*/ 0 w 11925300"/>
              <a:gd name="connsiteY6" fmla="*/ 22224 h 6607174"/>
              <a:gd name="connsiteX0" fmla="*/ 0 w 11925300"/>
              <a:gd name="connsiteY0" fmla="*/ 22224 h 6607174"/>
              <a:gd name="connsiteX1" fmla="*/ 4533900 w 11925300"/>
              <a:gd name="connsiteY1" fmla="*/ 19049 h 6607174"/>
              <a:gd name="connsiteX2" fmla="*/ 7086600 w 11925300"/>
              <a:gd name="connsiteY2" fmla="*/ 0 h 6607174"/>
              <a:gd name="connsiteX3" fmla="*/ 7277100 w 11925300"/>
              <a:gd name="connsiteY3" fmla="*/ 19050 h 6607174"/>
              <a:gd name="connsiteX4" fmla="*/ 11925300 w 11925300"/>
              <a:gd name="connsiteY4" fmla="*/ 22224 h 6607174"/>
              <a:gd name="connsiteX5" fmla="*/ 11925300 w 11925300"/>
              <a:gd name="connsiteY5" fmla="*/ 6607174 h 6607174"/>
              <a:gd name="connsiteX6" fmla="*/ 0 w 11925300"/>
              <a:gd name="connsiteY6" fmla="*/ 6607174 h 6607174"/>
              <a:gd name="connsiteX7" fmla="*/ 0 w 11925300"/>
              <a:gd name="connsiteY7" fmla="*/ 22224 h 6607174"/>
              <a:gd name="connsiteX0" fmla="*/ 0 w 11925300"/>
              <a:gd name="connsiteY0" fmla="*/ 22224 h 6607174"/>
              <a:gd name="connsiteX1" fmla="*/ 4533900 w 11925300"/>
              <a:gd name="connsiteY1" fmla="*/ 19049 h 6607174"/>
              <a:gd name="connsiteX2" fmla="*/ 4781550 w 11925300"/>
              <a:gd name="connsiteY2" fmla="*/ 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533900 w 11925300"/>
              <a:gd name="connsiteY1" fmla="*/ 1904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22224 h 6607174"/>
              <a:gd name="connsiteX1" fmla="*/ 4819650 w 11925300"/>
              <a:gd name="connsiteY1" fmla="*/ 38099 h 6607174"/>
              <a:gd name="connsiteX2" fmla="*/ 4819650 w 11925300"/>
              <a:gd name="connsiteY2" fmla="*/ 1314450 h 6607174"/>
              <a:gd name="connsiteX3" fmla="*/ 7086600 w 11925300"/>
              <a:gd name="connsiteY3" fmla="*/ 0 h 6607174"/>
              <a:gd name="connsiteX4" fmla="*/ 7277100 w 11925300"/>
              <a:gd name="connsiteY4" fmla="*/ 19050 h 6607174"/>
              <a:gd name="connsiteX5" fmla="*/ 11925300 w 11925300"/>
              <a:gd name="connsiteY5" fmla="*/ 22224 h 6607174"/>
              <a:gd name="connsiteX6" fmla="*/ 11925300 w 11925300"/>
              <a:gd name="connsiteY6" fmla="*/ 6607174 h 6607174"/>
              <a:gd name="connsiteX7" fmla="*/ 0 w 11925300"/>
              <a:gd name="connsiteY7" fmla="*/ 6607174 h 6607174"/>
              <a:gd name="connsiteX8" fmla="*/ 0 w 11925300"/>
              <a:gd name="connsiteY8" fmla="*/ 22224 h 660717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2771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19650 w 11925300"/>
              <a:gd name="connsiteY2" fmla="*/ 129540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19650 w 11925300"/>
              <a:gd name="connsiteY1" fmla="*/ 19049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3174 h 6588124"/>
              <a:gd name="connsiteX1" fmla="*/ 4835553 w 11925300"/>
              <a:gd name="connsiteY1" fmla="*/ 11098 h 6588124"/>
              <a:gd name="connsiteX2" fmla="*/ 4838700 w 11925300"/>
              <a:gd name="connsiteY2" fmla="*/ 1352550 h 6588124"/>
              <a:gd name="connsiteX3" fmla="*/ 7067550 w 11925300"/>
              <a:gd name="connsiteY3" fmla="*/ 1333500 h 6588124"/>
              <a:gd name="connsiteX4" fmla="*/ 7086600 w 11925300"/>
              <a:gd name="connsiteY4" fmla="*/ 0 h 6588124"/>
              <a:gd name="connsiteX5" fmla="*/ 11925300 w 11925300"/>
              <a:gd name="connsiteY5" fmla="*/ 3174 h 6588124"/>
              <a:gd name="connsiteX6" fmla="*/ 11925300 w 11925300"/>
              <a:gd name="connsiteY6" fmla="*/ 6588124 h 6588124"/>
              <a:gd name="connsiteX7" fmla="*/ 0 w 11925300"/>
              <a:gd name="connsiteY7" fmla="*/ 6588124 h 6588124"/>
              <a:gd name="connsiteX8" fmla="*/ 0 w 11925300"/>
              <a:gd name="connsiteY8" fmla="*/ 3174 h 6588124"/>
              <a:gd name="connsiteX0" fmla="*/ 0 w 11925300"/>
              <a:gd name="connsiteY0" fmla="*/ 7978 h 6592928"/>
              <a:gd name="connsiteX1" fmla="*/ 4835553 w 11925300"/>
              <a:gd name="connsiteY1" fmla="*/ 0 h 6592928"/>
              <a:gd name="connsiteX2" fmla="*/ 4838700 w 11925300"/>
              <a:gd name="connsiteY2" fmla="*/ 1357354 h 6592928"/>
              <a:gd name="connsiteX3" fmla="*/ 7067550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86600 w 11925300"/>
              <a:gd name="connsiteY4" fmla="*/ 4804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8700 w 11925300"/>
              <a:gd name="connsiteY2" fmla="*/ 1357354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9403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25300 w 11925300"/>
              <a:gd name="connsiteY6" fmla="*/ 6592928 h 6592928"/>
              <a:gd name="connsiteX7" fmla="*/ 0 w 11925300"/>
              <a:gd name="connsiteY7" fmla="*/ 6592928 h 6592928"/>
              <a:gd name="connsiteX8" fmla="*/ 0 w 11925300"/>
              <a:gd name="connsiteY8" fmla="*/ 7978 h 6592928"/>
              <a:gd name="connsiteX0" fmla="*/ 0 w 11925300"/>
              <a:gd name="connsiteY0" fmla="*/ 7978 h 6592928"/>
              <a:gd name="connsiteX1" fmla="*/ 4835553 w 11925300"/>
              <a:gd name="connsiteY1" fmla="*/ 0 h 6592928"/>
              <a:gd name="connsiteX2" fmla="*/ 4830749 w 11925300"/>
              <a:gd name="connsiteY2" fmla="*/ 1341451 h 6592928"/>
              <a:gd name="connsiteX3" fmla="*/ 7043696 w 11925300"/>
              <a:gd name="connsiteY3" fmla="*/ 1338304 h 6592928"/>
              <a:gd name="connsiteX4" fmla="*/ 7046843 w 11925300"/>
              <a:gd name="connsiteY4" fmla="*/ 12755 h 6592928"/>
              <a:gd name="connsiteX5" fmla="*/ 11925300 w 11925300"/>
              <a:gd name="connsiteY5" fmla="*/ 7978 h 6592928"/>
              <a:gd name="connsiteX6" fmla="*/ 11909258 w 11925300"/>
              <a:gd name="connsiteY6" fmla="*/ 5758739 h 6592928"/>
              <a:gd name="connsiteX7" fmla="*/ 0 w 11925300"/>
              <a:gd name="connsiteY7" fmla="*/ 6592928 h 6592928"/>
              <a:gd name="connsiteX8" fmla="*/ 0 w 11925300"/>
              <a:gd name="connsiteY8" fmla="*/ 7978 h 6592928"/>
              <a:gd name="connsiteX0" fmla="*/ 0 w 11925300"/>
              <a:gd name="connsiteY0" fmla="*/ 7978 h 5758739"/>
              <a:gd name="connsiteX1" fmla="*/ 4835553 w 11925300"/>
              <a:gd name="connsiteY1" fmla="*/ 0 h 5758739"/>
              <a:gd name="connsiteX2" fmla="*/ 4830749 w 11925300"/>
              <a:gd name="connsiteY2" fmla="*/ 1341451 h 5758739"/>
              <a:gd name="connsiteX3" fmla="*/ 7043696 w 11925300"/>
              <a:gd name="connsiteY3" fmla="*/ 1338304 h 5758739"/>
              <a:gd name="connsiteX4" fmla="*/ 7046843 w 11925300"/>
              <a:gd name="connsiteY4" fmla="*/ 12755 h 5758739"/>
              <a:gd name="connsiteX5" fmla="*/ 11925300 w 11925300"/>
              <a:gd name="connsiteY5" fmla="*/ 7978 h 5758739"/>
              <a:gd name="connsiteX6" fmla="*/ 11909258 w 11925300"/>
              <a:gd name="connsiteY6" fmla="*/ 5758739 h 5758739"/>
              <a:gd name="connsiteX7" fmla="*/ 0 w 11925300"/>
              <a:gd name="connsiteY7" fmla="*/ 5726655 h 5758739"/>
              <a:gd name="connsiteX8" fmla="*/ 0 w 11925300"/>
              <a:gd name="connsiteY8" fmla="*/ 7978 h 5758739"/>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758739 h 5758740"/>
              <a:gd name="connsiteX7" fmla="*/ 0 w 11925300"/>
              <a:gd name="connsiteY7" fmla="*/ 5758740 h 5758740"/>
              <a:gd name="connsiteX8" fmla="*/ 0 w 11925300"/>
              <a:gd name="connsiteY8" fmla="*/ 7978 h 5758740"/>
              <a:gd name="connsiteX0" fmla="*/ 0 w 11925300"/>
              <a:gd name="connsiteY0" fmla="*/ 7978 h 5758740"/>
              <a:gd name="connsiteX1" fmla="*/ 4835553 w 11925300"/>
              <a:gd name="connsiteY1" fmla="*/ 0 h 5758740"/>
              <a:gd name="connsiteX2" fmla="*/ 4830749 w 11925300"/>
              <a:gd name="connsiteY2" fmla="*/ 1341451 h 5758740"/>
              <a:gd name="connsiteX3" fmla="*/ 7043696 w 11925300"/>
              <a:gd name="connsiteY3" fmla="*/ 1338304 h 5758740"/>
              <a:gd name="connsiteX4" fmla="*/ 7046843 w 11925300"/>
              <a:gd name="connsiteY4" fmla="*/ 12755 h 5758740"/>
              <a:gd name="connsiteX5" fmla="*/ 11925300 w 11925300"/>
              <a:gd name="connsiteY5" fmla="*/ 7978 h 5758740"/>
              <a:gd name="connsiteX6" fmla="*/ 11909258 w 11925300"/>
              <a:gd name="connsiteY6" fmla="*/ 5309560 h 5758740"/>
              <a:gd name="connsiteX7" fmla="*/ 0 w 11925300"/>
              <a:gd name="connsiteY7" fmla="*/ 5758740 h 5758740"/>
              <a:gd name="connsiteX8" fmla="*/ 0 w 11925300"/>
              <a:gd name="connsiteY8" fmla="*/ 7978 h 5758740"/>
              <a:gd name="connsiteX0" fmla="*/ 0 w 11925300"/>
              <a:gd name="connsiteY0" fmla="*/ 7978 h 5309560"/>
              <a:gd name="connsiteX1" fmla="*/ 4835553 w 11925300"/>
              <a:gd name="connsiteY1" fmla="*/ 0 h 5309560"/>
              <a:gd name="connsiteX2" fmla="*/ 4830749 w 11925300"/>
              <a:gd name="connsiteY2" fmla="*/ 1341451 h 5309560"/>
              <a:gd name="connsiteX3" fmla="*/ 7043696 w 11925300"/>
              <a:gd name="connsiteY3" fmla="*/ 1338304 h 5309560"/>
              <a:gd name="connsiteX4" fmla="*/ 7046843 w 11925300"/>
              <a:gd name="connsiteY4" fmla="*/ 12755 h 5309560"/>
              <a:gd name="connsiteX5" fmla="*/ 11925300 w 11925300"/>
              <a:gd name="connsiteY5" fmla="*/ 7978 h 5309560"/>
              <a:gd name="connsiteX6" fmla="*/ 11909258 w 11925300"/>
              <a:gd name="connsiteY6" fmla="*/ 5309560 h 5309560"/>
              <a:gd name="connsiteX7" fmla="*/ 0 w 11925300"/>
              <a:gd name="connsiteY7" fmla="*/ 5293519 h 5309560"/>
              <a:gd name="connsiteX8" fmla="*/ 0 w 11925300"/>
              <a:gd name="connsiteY8" fmla="*/ 7978 h 5309560"/>
              <a:gd name="connsiteX0" fmla="*/ 0 w 11925300"/>
              <a:gd name="connsiteY0" fmla="*/ 7978 h 5309562"/>
              <a:gd name="connsiteX1" fmla="*/ 4835553 w 11925300"/>
              <a:gd name="connsiteY1" fmla="*/ 0 h 5309562"/>
              <a:gd name="connsiteX2" fmla="*/ 4830749 w 11925300"/>
              <a:gd name="connsiteY2" fmla="*/ 1341451 h 5309562"/>
              <a:gd name="connsiteX3" fmla="*/ 7043696 w 11925300"/>
              <a:gd name="connsiteY3" fmla="*/ 1338304 h 5309562"/>
              <a:gd name="connsiteX4" fmla="*/ 7046843 w 11925300"/>
              <a:gd name="connsiteY4" fmla="*/ 12755 h 5309562"/>
              <a:gd name="connsiteX5" fmla="*/ 11925300 w 11925300"/>
              <a:gd name="connsiteY5" fmla="*/ 7978 h 5309562"/>
              <a:gd name="connsiteX6" fmla="*/ 11909258 w 11925300"/>
              <a:gd name="connsiteY6" fmla="*/ 5309560 h 5309562"/>
              <a:gd name="connsiteX7" fmla="*/ 0 w 11925300"/>
              <a:gd name="connsiteY7" fmla="*/ 5309562 h 5309562"/>
              <a:gd name="connsiteX8" fmla="*/ 0 w 11925300"/>
              <a:gd name="connsiteY8" fmla="*/ 7978 h 5309562"/>
              <a:gd name="connsiteX0" fmla="*/ 0 w 11925300"/>
              <a:gd name="connsiteY0" fmla="*/ 1923 h 5303507"/>
              <a:gd name="connsiteX1" fmla="*/ 5047500 w 11925300"/>
              <a:gd name="connsiteY1" fmla="*/ 0 h 5303507"/>
              <a:gd name="connsiteX2" fmla="*/ 4830749 w 11925300"/>
              <a:gd name="connsiteY2" fmla="*/ 1335396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7043696 w 11925300"/>
              <a:gd name="connsiteY3" fmla="*/ 1332249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7046843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0 w 11925300"/>
              <a:gd name="connsiteY7" fmla="*/ 5303507 h 5303507"/>
              <a:gd name="connsiteX8" fmla="*/ 0 w 11925300"/>
              <a:gd name="connsiteY8"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5080095 w 11925300"/>
              <a:gd name="connsiteY7" fmla="*/ 5297208 h 5303507"/>
              <a:gd name="connsiteX8" fmla="*/ 0 w 11925300"/>
              <a:gd name="connsiteY8" fmla="*/ 5303507 h 5303507"/>
              <a:gd name="connsiteX9" fmla="*/ 0 w 11925300"/>
              <a:gd name="connsiteY9" fmla="*/ 1923 h 5303507"/>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5516823 w 11925300"/>
              <a:gd name="connsiteY7" fmla="*/ 5310856 h 5310856"/>
              <a:gd name="connsiteX8" fmla="*/ 5080095 w 11925300"/>
              <a:gd name="connsiteY8" fmla="*/ 5297208 h 5310856"/>
              <a:gd name="connsiteX9" fmla="*/ 0 w 11925300"/>
              <a:gd name="connsiteY9" fmla="*/ 5303507 h 5310856"/>
              <a:gd name="connsiteX10" fmla="*/ 0 w 11925300"/>
              <a:gd name="connsiteY10"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5516823 w 11925300"/>
              <a:gd name="connsiteY8" fmla="*/ 5310856 h 5310856"/>
              <a:gd name="connsiteX9" fmla="*/ 5080095 w 11925300"/>
              <a:gd name="connsiteY9" fmla="*/ 5297208 h 5310856"/>
              <a:gd name="connsiteX10" fmla="*/ 0 w 11925300"/>
              <a:gd name="connsiteY10" fmla="*/ 5303507 h 5310856"/>
              <a:gd name="connsiteX11" fmla="*/ 0 w 11925300"/>
              <a:gd name="connsiteY11" fmla="*/ 1923 h 5310856"/>
              <a:gd name="connsiteX0" fmla="*/ 0 w 11925300"/>
              <a:gd name="connsiteY0" fmla="*/ 1923 h 5310856"/>
              <a:gd name="connsiteX1" fmla="*/ 5047500 w 11925300"/>
              <a:gd name="connsiteY1" fmla="*/ 0 h 5310856"/>
              <a:gd name="connsiteX2" fmla="*/ 5048751 w 11925300"/>
              <a:gd name="connsiteY2" fmla="*/ 1032614 h 5310856"/>
              <a:gd name="connsiteX3" fmla="*/ 6831749 w 11925300"/>
              <a:gd name="connsiteY3" fmla="*/ 1047635 h 5310856"/>
              <a:gd name="connsiteX4" fmla="*/ 6834896 w 11925300"/>
              <a:gd name="connsiteY4" fmla="*/ 6700 h 5310856"/>
              <a:gd name="connsiteX5" fmla="*/ 11925300 w 11925300"/>
              <a:gd name="connsiteY5" fmla="*/ 1923 h 5310856"/>
              <a:gd name="connsiteX6" fmla="*/ 11909258 w 11925300"/>
              <a:gd name="connsiteY6" fmla="*/ 5303505 h 5310856"/>
              <a:gd name="connsiteX7" fmla="*/ 6936190 w 11925300"/>
              <a:gd name="connsiteY7" fmla="*/ 5310855 h 5310856"/>
              <a:gd name="connsiteX8" fmla="*/ 6171916 w 11925300"/>
              <a:gd name="connsiteY8" fmla="*/ 5310855 h 5310856"/>
              <a:gd name="connsiteX9" fmla="*/ 5516823 w 11925300"/>
              <a:gd name="connsiteY9" fmla="*/ 5310856 h 5310856"/>
              <a:gd name="connsiteX10" fmla="*/ 5080095 w 11925300"/>
              <a:gd name="connsiteY10" fmla="*/ 5297208 h 5310856"/>
              <a:gd name="connsiteX11" fmla="*/ 0 w 11925300"/>
              <a:gd name="connsiteY11" fmla="*/ 5303507 h 5310856"/>
              <a:gd name="connsiteX12" fmla="*/ 0 w 11925300"/>
              <a:gd name="connsiteY12" fmla="*/ 1923 h 5310856"/>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171916 w 11925300"/>
              <a:gd name="connsiteY8" fmla="*/ 531085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936190 w 11925300"/>
              <a:gd name="connsiteY7" fmla="*/ 5310855 h 5310855"/>
              <a:gd name="connsiteX8" fmla="*/ 6813361 w 11925300"/>
              <a:gd name="connsiteY8" fmla="*/ 4150795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50795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03507"/>
              <a:gd name="connsiteX1" fmla="*/ 5047500 w 11925300"/>
              <a:gd name="connsiteY1" fmla="*/ 0 h 5303507"/>
              <a:gd name="connsiteX2" fmla="*/ 5048751 w 11925300"/>
              <a:gd name="connsiteY2" fmla="*/ 1032614 h 5303507"/>
              <a:gd name="connsiteX3" fmla="*/ 6831749 w 11925300"/>
              <a:gd name="connsiteY3" fmla="*/ 1047635 h 5303507"/>
              <a:gd name="connsiteX4" fmla="*/ 6834896 w 11925300"/>
              <a:gd name="connsiteY4" fmla="*/ 6700 h 5303507"/>
              <a:gd name="connsiteX5" fmla="*/ 11925300 w 11925300"/>
              <a:gd name="connsiteY5" fmla="*/ 1923 h 5303507"/>
              <a:gd name="connsiteX6" fmla="*/ 11909258 w 11925300"/>
              <a:gd name="connsiteY6" fmla="*/ 5303505 h 5303507"/>
              <a:gd name="connsiteX7" fmla="*/ 6827007 w 11925300"/>
              <a:gd name="connsiteY7" fmla="*/ 5297207 h 5303507"/>
              <a:gd name="connsiteX8" fmla="*/ 6813361 w 11925300"/>
              <a:gd name="connsiteY8" fmla="*/ 4164443 h 5303507"/>
              <a:gd name="connsiteX9" fmla="*/ 5066447 w 11925300"/>
              <a:gd name="connsiteY9" fmla="*/ 4164444 h 5303507"/>
              <a:gd name="connsiteX10" fmla="*/ 5080095 w 11925300"/>
              <a:gd name="connsiteY10" fmla="*/ 5297208 h 5303507"/>
              <a:gd name="connsiteX11" fmla="*/ 0 w 11925300"/>
              <a:gd name="connsiteY11" fmla="*/ 5303507 h 5303507"/>
              <a:gd name="connsiteX12" fmla="*/ 0 w 11925300"/>
              <a:gd name="connsiteY12" fmla="*/ 1923 h 5303507"/>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799711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13361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799713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80095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66447 w 11925300"/>
              <a:gd name="connsiteY9" fmla="*/ 4164444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52799 w 11925300"/>
              <a:gd name="connsiteY9" fmla="*/ 4157620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7009 w 11925300"/>
              <a:gd name="connsiteY8" fmla="*/ 4164443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52799 w 11925300"/>
              <a:gd name="connsiteY10" fmla="*/ 5297208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45975 w 11925300"/>
              <a:gd name="connsiteY9" fmla="*/ 4137148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5048751 w 11925300"/>
              <a:gd name="connsiteY2" fmla="*/ 1032614 h 5310855"/>
              <a:gd name="connsiteX3" fmla="*/ 6831749 w 11925300"/>
              <a:gd name="connsiteY3" fmla="*/ 1047635 h 5310855"/>
              <a:gd name="connsiteX4" fmla="*/ 6834896 w 11925300"/>
              <a:gd name="connsiteY4" fmla="*/ 6700 h 5310855"/>
              <a:gd name="connsiteX5" fmla="*/ 11925300 w 11925300"/>
              <a:gd name="connsiteY5" fmla="*/ 1923 h 5310855"/>
              <a:gd name="connsiteX6" fmla="*/ 11909258 w 11925300"/>
              <a:gd name="connsiteY6" fmla="*/ 5303505 h 5310855"/>
              <a:gd name="connsiteX7" fmla="*/ 6827006 w 11925300"/>
              <a:gd name="connsiteY7" fmla="*/ 5310855 h 5310855"/>
              <a:gd name="connsiteX8" fmla="*/ 6820186 w 11925300"/>
              <a:gd name="connsiteY8" fmla="*/ 4137147 h 5310855"/>
              <a:gd name="connsiteX9" fmla="*/ 5051951 w 11925300"/>
              <a:gd name="connsiteY9" fmla="*/ 4131172 h 5310855"/>
              <a:gd name="connsiteX10" fmla="*/ 5060751 w 11925300"/>
              <a:gd name="connsiteY10" fmla="*/ 5305159 h 5310855"/>
              <a:gd name="connsiteX11" fmla="*/ 0 w 11925300"/>
              <a:gd name="connsiteY11" fmla="*/ 5303507 h 5310855"/>
              <a:gd name="connsiteX12" fmla="*/ 0 w 11925300"/>
              <a:gd name="connsiteY12" fmla="*/ 1923 h 5310855"/>
              <a:gd name="connsiteX0" fmla="*/ 0 w 11925300"/>
              <a:gd name="connsiteY0" fmla="*/ 1923 h 5310855"/>
              <a:gd name="connsiteX1" fmla="*/ 5047500 w 11925300"/>
              <a:gd name="connsiteY1" fmla="*/ 0 h 5310855"/>
              <a:gd name="connsiteX2" fmla="*/ 6831749 w 11925300"/>
              <a:gd name="connsiteY2" fmla="*/ 1047635 h 5310855"/>
              <a:gd name="connsiteX3" fmla="*/ 6834896 w 11925300"/>
              <a:gd name="connsiteY3" fmla="*/ 6700 h 5310855"/>
              <a:gd name="connsiteX4" fmla="*/ 11925300 w 11925300"/>
              <a:gd name="connsiteY4" fmla="*/ 1923 h 5310855"/>
              <a:gd name="connsiteX5" fmla="*/ 11909258 w 11925300"/>
              <a:gd name="connsiteY5" fmla="*/ 5303505 h 5310855"/>
              <a:gd name="connsiteX6" fmla="*/ 6827006 w 11925300"/>
              <a:gd name="connsiteY6" fmla="*/ 5310855 h 5310855"/>
              <a:gd name="connsiteX7" fmla="*/ 6820186 w 11925300"/>
              <a:gd name="connsiteY7" fmla="*/ 4137147 h 5310855"/>
              <a:gd name="connsiteX8" fmla="*/ 5051951 w 11925300"/>
              <a:gd name="connsiteY8" fmla="*/ 4131172 h 5310855"/>
              <a:gd name="connsiteX9" fmla="*/ 5060751 w 11925300"/>
              <a:gd name="connsiteY9" fmla="*/ 5305159 h 5310855"/>
              <a:gd name="connsiteX10" fmla="*/ 0 w 11925300"/>
              <a:gd name="connsiteY10" fmla="*/ 5303507 h 5310855"/>
              <a:gd name="connsiteX11" fmla="*/ 0 w 11925300"/>
              <a:gd name="connsiteY11" fmla="*/ 1923 h 5310855"/>
              <a:gd name="connsiteX0" fmla="*/ 0 w 11925300"/>
              <a:gd name="connsiteY0" fmla="*/ 1923 h 5310855"/>
              <a:gd name="connsiteX1" fmla="*/ 5047500 w 11925300"/>
              <a:gd name="connsiteY1" fmla="*/ 0 h 5310855"/>
              <a:gd name="connsiteX2" fmla="*/ 6834896 w 11925300"/>
              <a:gd name="connsiteY2" fmla="*/ 6700 h 5310855"/>
              <a:gd name="connsiteX3" fmla="*/ 11925300 w 11925300"/>
              <a:gd name="connsiteY3" fmla="*/ 1923 h 5310855"/>
              <a:gd name="connsiteX4" fmla="*/ 11909258 w 11925300"/>
              <a:gd name="connsiteY4" fmla="*/ 5303505 h 5310855"/>
              <a:gd name="connsiteX5" fmla="*/ 6827006 w 11925300"/>
              <a:gd name="connsiteY5" fmla="*/ 5310855 h 5310855"/>
              <a:gd name="connsiteX6" fmla="*/ 6820186 w 11925300"/>
              <a:gd name="connsiteY6" fmla="*/ 4137147 h 5310855"/>
              <a:gd name="connsiteX7" fmla="*/ 5051951 w 11925300"/>
              <a:gd name="connsiteY7" fmla="*/ 4131172 h 5310855"/>
              <a:gd name="connsiteX8" fmla="*/ 5060751 w 11925300"/>
              <a:gd name="connsiteY8" fmla="*/ 5305159 h 5310855"/>
              <a:gd name="connsiteX9" fmla="*/ 0 w 11925300"/>
              <a:gd name="connsiteY9" fmla="*/ 5303507 h 5310855"/>
              <a:gd name="connsiteX10" fmla="*/ 0 w 11925300"/>
              <a:gd name="connsiteY10" fmla="*/ 1923 h 531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5300" h="5310855">
                <a:moveTo>
                  <a:pt x="0" y="1923"/>
                </a:moveTo>
                <a:lnTo>
                  <a:pt x="5047500" y="0"/>
                </a:lnTo>
                <a:lnTo>
                  <a:pt x="6834896" y="6700"/>
                </a:lnTo>
                <a:lnTo>
                  <a:pt x="11925300" y="1923"/>
                </a:lnTo>
                <a:cubicBezTo>
                  <a:pt x="11919953" y="1918843"/>
                  <a:pt x="11914605" y="3386585"/>
                  <a:pt x="11909258" y="5303505"/>
                </a:cubicBezTo>
                <a:lnTo>
                  <a:pt x="6827006" y="5310855"/>
                </a:lnTo>
                <a:cubicBezTo>
                  <a:pt x="6827007" y="4928718"/>
                  <a:pt x="6820185" y="4519284"/>
                  <a:pt x="6820186" y="4137147"/>
                </a:cubicBezTo>
                <a:lnTo>
                  <a:pt x="5051951" y="4131172"/>
                </a:lnTo>
                <a:cubicBezTo>
                  <a:pt x="5054226" y="4517859"/>
                  <a:pt x="5058476" y="4918472"/>
                  <a:pt x="5060751" y="5305159"/>
                </a:cubicBezTo>
                <a:lnTo>
                  <a:pt x="0" y="5303507"/>
                </a:lnTo>
                <a:lnTo>
                  <a:pt x="0" y="1923"/>
                </a:lnTo>
                <a:close/>
              </a:path>
            </a:pathLst>
          </a:custGeom>
        </p:spPr>
        <p:txBody>
          <a:bodyPr/>
          <a:lstStyle/>
          <a:p>
            <a:endParaRPr lang="nl-NL" dirty="0"/>
          </a:p>
        </p:txBody>
      </p:sp>
      <p:sp>
        <p:nvSpPr>
          <p:cNvPr id="14" name="Tijdelijke aanduiding voor tekst 13">
            <a:extLst>
              <a:ext uri="{FF2B5EF4-FFF2-40B4-BE49-F238E27FC236}">
                <a16:creationId xmlns:a16="http://schemas.microsoft.com/office/drawing/2014/main" id="{A65856D8-C802-4891-9AA9-1145899176E0}"/>
              </a:ext>
            </a:extLst>
          </p:cNvPr>
          <p:cNvSpPr>
            <a:spLocks noGrp="1"/>
          </p:cNvSpPr>
          <p:nvPr>
            <p:ph type="body" sz="quarter" idx="14"/>
          </p:nvPr>
        </p:nvSpPr>
        <p:spPr>
          <a:xfrm>
            <a:off x="133350" y="5620923"/>
            <a:ext cx="5489529" cy="1100552"/>
          </a:xfrm>
        </p:spPr>
        <p:txBody>
          <a:bodyPr>
            <a:noAutofit/>
          </a:bodyPr>
          <a:lstStyle>
            <a:lvl1pPr marL="0" indent="0" algn="ctr">
              <a:buNone/>
              <a:defRPr sz="4400">
                <a:solidFill>
                  <a:srgbClr val="474642"/>
                </a:solidFill>
                <a:latin typeface="Poppins ExtraBold" panose="00000900000000000000" pitchFamily="2" charset="0"/>
                <a:cs typeface="Poppins ExtraBold" panose="00000900000000000000" pitchFamily="2" charset="0"/>
              </a:defRPr>
            </a:lvl1pPr>
          </a:lstStyle>
          <a:p>
            <a:pPr lvl="0"/>
            <a:endParaRPr lang="nl-NL" dirty="0"/>
          </a:p>
        </p:txBody>
      </p:sp>
      <p:sp>
        <p:nvSpPr>
          <p:cNvPr id="15" name="Tijdelijke aanduiding voor tekst 13">
            <a:extLst>
              <a:ext uri="{FF2B5EF4-FFF2-40B4-BE49-F238E27FC236}">
                <a16:creationId xmlns:a16="http://schemas.microsoft.com/office/drawing/2014/main" id="{7AE39A6B-C0A1-4C87-9D2C-12593AEC57F8}"/>
              </a:ext>
            </a:extLst>
          </p:cNvPr>
          <p:cNvSpPr>
            <a:spLocks noGrp="1"/>
          </p:cNvSpPr>
          <p:nvPr>
            <p:ph type="body" sz="quarter" idx="15"/>
          </p:nvPr>
        </p:nvSpPr>
        <p:spPr>
          <a:xfrm>
            <a:off x="5956501" y="5620923"/>
            <a:ext cx="6102149" cy="1100552"/>
          </a:xfrm>
        </p:spPr>
        <p:txBody>
          <a:bodyPr>
            <a:noAutofit/>
          </a:bodyPr>
          <a:lstStyle>
            <a:lvl1pPr marL="0" indent="0" algn="ctr">
              <a:buNone/>
              <a:defRPr sz="2800">
                <a:solidFill>
                  <a:srgbClr val="474642"/>
                </a:solidFill>
                <a:latin typeface="Poppins Regular" panose="00000500000000000000" pitchFamily="2" charset="0"/>
                <a:cs typeface="Poppins Regular" panose="00000500000000000000" pitchFamily="2" charset="0"/>
              </a:defRPr>
            </a:lvl1pPr>
          </a:lstStyle>
          <a:p>
            <a:pPr lvl="0"/>
            <a:endParaRPr lang="nl-NL" dirty="0"/>
          </a:p>
        </p:txBody>
      </p:sp>
      <p:sp>
        <p:nvSpPr>
          <p:cNvPr id="11" name="Rechthoek 10">
            <a:extLst>
              <a:ext uri="{FF2B5EF4-FFF2-40B4-BE49-F238E27FC236}">
                <a16:creationId xmlns:a16="http://schemas.microsoft.com/office/drawing/2014/main" id="{7800D199-2A02-4E4A-88F4-890A014067D4}"/>
              </a:ext>
            </a:extLst>
          </p:cNvPr>
          <p:cNvSpPr/>
          <p:nvPr userDrawn="1"/>
        </p:nvSpPr>
        <p:spPr>
          <a:xfrm>
            <a:off x="5183553" y="4264838"/>
            <a:ext cx="1778593" cy="11806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D96DBF03-34B4-854A-BA6D-0B23A5677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5086" y="4490655"/>
            <a:ext cx="1221827" cy="772839"/>
          </a:xfrm>
          <a:prstGeom prst="rect">
            <a:avLst/>
          </a:prstGeom>
        </p:spPr>
      </p:pic>
      <p:pic>
        <p:nvPicPr>
          <p:cNvPr id="10" name="Afbeelding 9">
            <a:extLst>
              <a:ext uri="{FF2B5EF4-FFF2-40B4-BE49-F238E27FC236}">
                <a16:creationId xmlns:a16="http://schemas.microsoft.com/office/drawing/2014/main" id="{55D2FE6D-1CFB-4174-AA68-56184D8D9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929584" y="5873780"/>
            <a:ext cx="45719" cy="594838"/>
          </a:xfrm>
          <a:prstGeom prst="rect">
            <a:avLst/>
          </a:prstGeom>
        </p:spPr>
      </p:pic>
    </p:spTree>
    <p:extLst>
      <p:ext uri="{BB962C8B-B14F-4D97-AF65-F5344CB8AC3E}">
        <p14:creationId xmlns:p14="http://schemas.microsoft.com/office/powerpoint/2010/main" val="140833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dia - Beeldvullen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85FD527-44D2-4F31-ACFB-A0DEAF4E8B73}" type="slidenum">
              <a:rPr lang="nl-NL" smtClean="0"/>
              <a:t>‹nr.›</a:t>
            </a:fld>
            <a:endParaRPr lang="nl-NL"/>
          </a:p>
        </p:txBody>
      </p:sp>
      <p:sp>
        <p:nvSpPr>
          <p:cNvPr id="13" name="Rechthoek 12">
            <a:extLst>
              <a:ext uri="{FF2B5EF4-FFF2-40B4-BE49-F238E27FC236}">
                <a16:creationId xmlns:a16="http://schemas.microsoft.com/office/drawing/2014/main" id="{6004398A-13C2-4630-A1C0-DB02457D43F5}"/>
              </a:ext>
            </a:extLst>
          </p:cNvPr>
          <p:cNvSpPr/>
          <p:nvPr userDrawn="1"/>
        </p:nvSpPr>
        <p:spPr>
          <a:xfrm>
            <a:off x="4972050" y="0"/>
            <a:ext cx="2209800" cy="14668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media 2">
            <a:extLst>
              <a:ext uri="{FF2B5EF4-FFF2-40B4-BE49-F238E27FC236}">
                <a16:creationId xmlns:a16="http://schemas.microsoft.com/office/drawing/2014/main" id="{F460CC4D-81EF-4317-8A3A-589DEF93BDA8}"/>
              </a:ext>
            </a:extLst>
          </p:cNvPr>
          <p:cNvSpPr>
            <a:spLocks noGrp="1"/>
          </p:cNvSpPr>
          <p:nvPr>
            <p:ph type="media" sz="quarter" idx="14"/>
          </p:nvPr>
        </p:nvSpPr>
        <p:spPr>
          <a:xfrm>
            <a:off x="139700" y="122829"/>
            <a:ext cx="11918950" cy="6598645"/>
          </a:xfrm>
          <a:custGeom>
            <a:avLst/>
            <a:gdLst>
              <a:gd name="connsiteX0" fmla="*/ 0 w 11918950"/>
              <a:gd name="connsiteY0" fmla="*/ 0 h 6592930"/>
              <a:gd name="connsiteX1" fmla="*/ 11918950 w 11918950"/>
              <a:gd name="connsiteY1" fmla="*/ 0 h 6592930"/>
              <a:gd name="connsiteX2" fmla="*/ 11918950 w 11918950"/>
              <a:gd name="connsiteY2" fmla="*/ 6592930 h 6592930"/>
              <a:gd name="connsiteX3" fmla="*/ 0 w 11918950"/>
              <a:gd name="connsiteY3" fmla="*/ 6592930 h 6592930"/>
              <a:gd name="connsiteX4" fmla="*/ 0 w 11918950"/>
              <a:gd name="connsiteY4" fmla="*/ 0 h 6592930"/>
              <a:gd name="connsiteX0" fmla="*/ 0 w 11918950"/>
              <a:gd name="connsiteY0" fmla="*/ 5715 h 6598645"/>
              <a:gd name="connsiteX1" fmla="*/ 4800790 w 11918950"/>
              <a:gd name="connsiteY1" fmla="*/ 0 h 6598645"/>
              <a:gd name="connsiteX2" fmla="*/ 11918950 w 11918950"/>
              <a:gd name="connsiteY2" fmla="*/ 5715 h 6598645"/>
              <a:gd name="connsiteX3" fmla="*/ 11918950 w 11918950"/>
              <a:gd name="connsiteY3" fmla="*/ 6598645 h 6598645"/>
              <a:gd name="connsiteX4" fmla="*/ 0 w 11918950"/>
              <a:gd name="connsiteY4" fmla="*/ 6598645 h 6598645"/>
              <a:gd name="connsiteX5" fmla="*/ 0 w 11918950"/>
              <a:gd name="connsiteY5" fmla="*/ 5715 h 6598645"/>
              <a:gd name="connsiteX0" fmla="*/ 0 w 11918950"/>
              <a:gd name="connsiteY0" fmla="*/ 33010 h 6625940"/>
              <a:gd name="connsiteX1" fmla="*/ 4800790 w 11918950"/>
              <a:gd name="connsiteY1" fmla="*/ 27295 h 6625940"/>
              <a:gd name="connsiteX2" fmla="*/ 4718903 w 11918950"/>
              <a:gd name="connsiteY2" fmla="*/ 0 h 6625940"/>
              <a:gd name="connsiteX3" fmla="*/ 11918950 w 11918950"/>
              <a:gd name="connsiteY3" fmla="*/ 33010 h 6625940"/>
              <a:gd name="connsiteX4" fmla="*/ 11918950 w 11918950"/>
              <a:gd name="connsiteY4" fmla="*/ 6625940 h 6625940"/>
              <a:gd name="connsiteX5" fmla="*/ 0 w 11918950"/>
              <a:gd name="connsiteY5" fmla="*/ 6625940 h 6625940"/>
              <a:gd name="connsiteX6" fmla="*/ 0 w 11918950"/>
              <a:gd name="connsiteY6" fmla="*/ 33010 h 6625940"/>
              <a:gd name="connsiteX0" fmla="*/ 0 w 11918950"/>
              <a:gd name="connsiteY0" fmla="*/ 5715 h 6598645"/>
              <a:gd name="connsiteX1" fmla="*/ 4800790 w 11918950"/>
              <a:gd name="connsiteY1" fmla="*/ 0 h 6598645"/>
              <a:gd name="connsiteX2" fmla="*/ 4800789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00789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18207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314837 w 11918950"/>
              <a:gd name="connsiteY3" fmla="*/ 878657 h 6598645"/>
              <a:gd name="connsiteX4" fmla="*/ 11918950 w 11918950"/>
              <a:gd name="connsiteY4" fmla="*/ 5715 h 6598645"/>
              <a:gd name="connsiteX5" fmla="*/ 11918950 w 11918950"/>
              <a:gd name="connsiteY5" fmla="*/ 6598645 h 6598645"/>
              <a:gd name="connsiteX6" fmla="*/ 0 w 11918950"/>
              <a:gd name="connsiteY6" fmla="*/ 6598645 h 6598645"/>
              <a:gd name="connsiteX7" fmla="*/ 0 w 11918950"/>
              <a:gd name="connsiteY7"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314837 w 11918950"/>
              <a:gd name="connsiteY3" fmla="*/ 878657 h 6598645"/>
              <a:gd name="connsiteX4" fmla="*/ 9361351 w 11918950"/>
              <a:gd name="connsiteY4" fmla="*/ 478062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6 w 11918950"/>
              <a:gd name="connsiteY2" fmla="*/ 1337481 h 6598645"/>
              <a:gd name="connsiteX3" fmla="*/ 7062288 w 11918950"/>
              <a:gd name="connsiteY3" fmla="*/ 1348920 h 6598645"/>
              <a:gd name="connsiteX4" fmla="*/ 9361351 w 11918950"/>
              <a:gd name="connsiteY4" fmla="*/ 478062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24042 h 6616972"/>
              <a:gd name="connsiteX1" fmla="*/ 4826916 w 11918950"/>
              <a:gd name="connsiteY1" fmla="*/ 18327 h 6616972"/>
              <a:gd name="connsiteX2" fmla="*/ 4826916 w 11918950"/>
              <a:gd name="connsiteY2" fmla="*/ 1355808 h 6616972"/>
              <a:gd name="connsiteX3" fmla="*/ 7062288 w 11918950"/>
              <a:gd name="connsiteY3" fmla="*/ 1367247 h 6616972"/>
              <a:gd name="connsiteX4" fmla="*/ 7053580 w 11918950"/>
              <a:gd name="connsiteY4" fmla="*/ 0 h 6616972"/>
              <a:gd name="connsiteX5" fmla="*/ 11918950 w 11918950"/>
              <a:gd name="connsiteY5" fmla="*/ 24042 h 6616972"/>
              <a:gd name="connsiteX6" fmla="*/ 11918950 w 11918950"/>
              <a:gd name="connsiteY6" fmla="*/ 6616972 h 6616972"/>
              <a:gd name="connsiteX7" fmla="*/ 0 w 11918950"/>
              <a:gd name="connsiteY7" fmla="*/ 6616972 h 6616972"/>
              <a:gd name="connsiteX8" fmla="*/ 0 w 11918950"/>
              <a:gd name="connsiteY8" fmla="*/ 24042 h 6616972"/>
              <a:gd name="connsiteX0" fmla="*/ 0 w 11918950"/>
              <a:gd name="connsiteY0" fmla="*/ 5715 h 6598645"/>
              <a:gd name="connsiteX1" fmla="*/ 4826916 w 11918950"/>
              <a:gd name="connsiteY1" fmla="*/ 0 h 6598645"/>
              <a:gd name="connsiteX2" fmla="*/ 4826916 w 11918950"/>
              <a:gd name="connsiteY2" fmla="*/ 1337481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18207 w 11918950"/>
              <a:gd name="connsiteY2" fmla="*/ 1346189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18207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5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5715 h 6598645"/>
              <a:gd name="connsiteX1" fmla="*/ 4826916 w 11918950"/>
              <a:gd name="connsiteY1" fmla="*/ 0 h 6598645"/>
              <a:gd name="connsiteX2" fmla="*/ 4826915 w 11918950"/>
              <a:gd name="connsiteY2" fmla="*/ 1354898 h 6598645"/>
              <a:gd name="connsiteX3" fmla="*/ 7062288 w 11918950"/>
              <a:gd name="connsiteY3" fmla="*/ 1348920 h 6598645"/>
              <a:gd name="connsiteX4" fmla="*/ 7053580 w 11918950"/>
              <a:gd name="connsiteY4" fmla="*/ 16508 h 6598645"/>
              <a:gd name="connsiteX5" fmla="*/ 11918950 w 11918950"/>
              <a:gd name="connsiteY5" fmla="*/ 5715 h 6598645"/>
              <a:gd name="connsiteX6" fmla="*/ 11918950 w 11918950"/>
              <a:gd name="connsiteY6" fmla="*/ 6598645 h 6598645"/>
              <a:gd name="connsiteX7" fmla="*/ 0 w 11918950"/>
              <a:gd name="connsiteY7" fmla="*/ 6598645 h 6598645"/>
              <a:gd name="connsiteX8" fmla="*/ 0 w 11918950"/>
              <a:gd name="connsiteY8" fmla="*/ 5715 h 6598645"/>
              <a:gd name="connsiteX0" fmla="*/ 0 w 11918950"/>
              <a:gd name="connsiteY0" fmla="*/ 84680 h 6677610"/>
              <a:gd name="connsiteX1" fmla="*/ 4826916 w 11918950"/>
              <a:gd name="connsiteY1" fmla="*/ 78965 h 6677610"/>
              <a:gd name="connsiteX2" fmla="*/ 6007533 w 11918950"/>
              <a:gd name="connsiteY2" fmla="*/ 137499 h 6677610"/>
              <a:gd name="connsiteX3" fmla="*/ 7062288 w 11918950"/>
              <a:gd name="connsiteY3" fmla="*/ 1427885 h 6677610"/>
              <a:gd name="connsiteX4" fmla="*/ 7053580 w 11918950"/>
              <a:gd name="connsiteY4" fmla="*/ 95473 h 6677610"/>
              <a:gd name="connsiteX5" fmla="*/ 11918950 w 11918950"/>
              <a:gd name="connsiteY5" fmla="*/ 84680 h 6677610"/>
              <a:gd name="connsiteX6" fmla="*/ 11918950 w 11918950"/>
              <a:gd name="connsiteY6" fmla="*/ 6677610 h 6677610"/>
              <a:gd name="connsiteX7" fmla="*/ 0 w 11918950"/>
              <a:gd name="connsiteY7" fmla="*/ 6677610 h 6677610"/>
              <a:gd name="connsiteX8" fmla="*/ 0 w 11918950"/>
              <a:gd name="connsiteY8" fmla="*/ 84680 h 6677610"/>
              <a:gd name="connsiteX0" fmla="*/ 0 w 11918950"/>
              <a:gd name="connsiteY0" fmla="*/ 44632 h 6637562"/>
              <a:gd name="connsiteX1" fmla="*/ 4826916 w 11918950"/>
              <a:gd name="connsiteY1" fmla="*/ 38917 h 6637562"/>
              <a:gd name="connsiteX2" fmla="*/ 6111705 w 11918950"/>
              <a:gd name="connsiteY2" fmla="*/ 143749 h 6637562"/>
              <a:gd name="connsiteX3" fmla="*/ 7062288 w 11918950"/>
              <a:gd name="connsiteY3" fmla="*/ 1387837 h 6637562"/>
              <a:gd name="connsiteX4" fmla="*/ 7053580 w 11918950"/>
              <a:gd name="connsiteY4" fmla="*/ 55425 h 6637562"/>
              <a:gd name="connsiteX5" fmla="*/ 11918950 w 11918950"/>
              <a:gd name="connsiteY5" fmla="*/ 44632 h 6637562"/>
              <a:gd name="connsiteX6" fmla="*/ 11918950 w 11918950"/>
              <a:gd name="connsiteY6" fmla="*/ 6637562 h 6637562"/>
              <a:gd name="connsiteX7" fmla="*/ 0 w 11918950"/>
              <a:gd name="connsiteY7" fmla="*/ 6637562 h 6637562"/>
              <a:gd name="connsiteX8" fmla="*/ 0 w 11918950"/>
              <a:gd name="connsiteY8" fmla="*/ 44632 h 6637562"/>
              <a:gd name="connsiteX0" fmla="*/ 0 w 11918950"/>
              <a:gd name="connsiteY0" fmla="*/ 44632 h 6637562"/>
              <a:gd name="connsiteX1" fmla="*/ 4826916 w 11918950"/>
              <a:gd name="connsiteY1" fmla="*/ 38917 h 6637562"/>
              <a:gd name="connsiteX2" fmla="*/ 6111705 w 11918950"/>
              <a:gd name="connsiteY2" fmla="*/ 143749 h 6637562"/>
              <a:gd name="connsiteX3" fmla="*/ 7053580 w 11918950"/>
              <a:gd name="connsiteY3" fmla="*/ 55425 h 6637562"/>
              <a:gd name="connsiteX4" fmla="*/ 11918950 w 11918950"/>
              <a:gd name="connsiteY4" fmla="*/ 44632 h 6637562"/>
              <a:gd name="connsiteX5" fmla="*/ 11918950 w 11918950"/>
              <a:gd name="connsiteY5" fmla="*/ 6637562 h 6637562"/>
              <a:gd name="connsiteX6" fmla="*/ 0 w 11918950"/>
              <a:gd name="connsiteY6" fmla="*/ 6637562 h 6637562"/>
              <a:gd name="connsiteX7" fmla="*/ 0 w 11918950"/>
              <a:gd name="connsiteY7" fmla="*/ 44632 h 6637562"/>
              <a:gd name="connsiteX0" fmla="*/ 0 w 11918950"/>
              <a:gd name="connsiteY0" fmla="*/ 5715 h 6598645"/>
              <a:gd name="connsiteX1" fmla="*/ 4826916 w 11918950"/>
              <a:gd name="connsiteY1" fmla="*/ 0 h 6598645"/>
              <a:gd name="connsiteX2" fmla="*/ 7053580 w 11918950"/>
              <a:gd name="connsiteY2" fmla="*/ 16508 h 6598645"/>
              <a:gd name="connsiteX3" fmla="*/ 11918950 w 11918950"/>
              <a:gd name="connsiteY3" fmla="*/ 5715 h 6598645"/>
              <a:gd name="connsiteX4" fmla="*/ 11918950 w 11918950"/>
              <a:gd name="connsiteY4" fmla="*/ 6598645 h 6598645"/>
              <a:gd name="connsiteX5" fmla="*/ 0 w 11918950"/>
              <a:gd name="connsiteY5" fmla="*/ 6598645 h 6598645"/>
              <a:gd name="connsiteX6" fmla="*/ 0 w 11918950"/>
              <a:gd name="connsiteY6" fmla="*/ 5715 h 6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8950" h="6598645">
                <a:moveTo>
                  <a:pt x="0" y="5715"/>
                </a:moveTo>
                <a:lnTo>
                  <a:pt x="4826916" y="0"/>
                </a:lnTo>
                <a:lnTo>
                  <a:pt x="7053580" y="16508"/>
                </a:lnTo>
                <a:lnTo>
                  <a:pt x="11918950" y="5715"/>
                </a:lnTo>
                <a:lnTo>
                  <a:pt x="11918950" y="6598645"/>
                </a:lnTo>
                <a:lnTo>
                  <a:pt x="0" y="6598645"/>
                </a:lnTo>
                <a:lnTo>
                  <a:pt x="0" y="5715"/>
                </a:lnTo>
                <a:close/>
              </a:path>
            </a:pathLst>
          </a:custGeom>
        </p:spPr>
        <p:txBody>
          <a:bodyPr/>
          <a:lstStyle/>
          <a:p>
            <a:endParaRPr lang="nl-NL"/>
          </a:p>
        </p:txBody>
      </p:sp>
    </p:spTree>
    <p:extLst>
      <p:ext uri="{BB962C8B-B14F-4D97-AF65-F5344CB8AC3E}">
        <p14:creationId xmlns:p14="http://schemas.microsoft.com/office/powerpoint/2010/main" val="327769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B638B-E931-4E12-9926-0CDC8062445D}" type="datetimeFigureOut">
              <a:rPr lang="nl-NL" smtClean="0"/>
              <a:t>11-2-2025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FD527-44D2-4F31-ACFB-A0DEAF4E8B73}" type="slidenum">
              <a:rPr lang="nl-NL" smtClean="0"/>
              <a:t>‹nr.›</a:t>
            </a:fld>
            <a:endParaRPr lang="nl-NL"/>
          </a:p>
        </p:txBody>
      </p:sp>
    </p:spTree>
    <p:extLst>
      <p:ext uri="{BB962C8B-B14F-4D97-AF65-F5344CB8AC3E}">
        <p14:creationId xmlns:p14="http://schemas.microsoft.com/office/powerpoint/2010/main" val="2331766244"/>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63" r:id="rId3"/>
    <p:sldLayoutId id="2147483669" r:id="rId4"/>
    <p:sldLayoutId id="2147483667" r:id="rId5"/>
    <p:sldLayoutId id="2147483651" r:id="rId6"/>
    <p:sldLayoutId id="2147483660" r:id="rId7"/>
    <p:sldLayoutId id="2147483672" r:id="rId8"/>
    <p:sldLayoutId id="2147483661" r:id="rId9"/>
    <p:sldLayoutId id="2147483664" r:id="rId10"/>
    <p:sldLayoutId id="2147483668" r:id="rId11"/>
    <p:sldLayoutId id="2147483662" r:id="rId12"/>
    <p:sldLayoutId id="2147483666" r:id="rId13"/>
    <p:sldLayoutId id="2147483670"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E1982E98-1566-426E-85A4-B0229ACD4866}"/>
              </a:ext>
            </a:extLst>
          </p:cNvPr>
          <p:cNvSpPr>
            <a:spLocks noGrp="1"/>
          </p:cNvSpPr>
          <p:nvPr>
            <p:ph type="body" sz="quarter" idx="14"/>
          </p:nvPr>
        </p:nvSpPr>
        <p:spPr>
          <a:xfrm>
            <a:off x="114298" y="5620923"/>
            <a:ext cx="11925300" cy="664746"/>
          </a:xfrm>
        </p:spPr>
        <p:txBody>
          <a:bodyPr/>
          <a:lstStyle/>
          <a:p>
            <a:r>
              <a:rPr lang="nl-NL" dirty="0"/>
              <a:t>Geef jij hoop aan kinderen in Congo?</a:t>
            </a:r>
          </a:p>
        </p:txBody>
      </p:sp>
      <p:sp>
        <p:nvSpPr>
          <p:cNvPr id="4" name="Tijdelijke aanduiding voor tekst 3">
            <a:extLst>
              <a:ext uri="{FF2B5EF4-FFF2-40B4-BE49-F238E27FC236}">
                <a16:creationId xmlns:a16="http://schemas.microsoft.com/office/drawing/2014/main" id="{766FA3C5-BF32-486B-948D-04BD3DBB5C27}"/>
              </a:ext>
            </a:extLst>
          </p:cNvPr>
          <p:cNvSpPr>
            <a:spLocks noGrp="1"/>
          </p:cNvSpPr>
          <p:nvPr>
            <p:ph type="body" sz="quarter" idx="15"/>
          </p:nvPr>
        </p:nvSpPr>
        <p:spPr>
          <a:xfrm>
            <a:off x="2074860" y="6285669"/>
            <a:ext cx="8042280" cy="425867"/>
          </a:xfrm>
        </p:spPr>
        <p:txBody>
          <a:bodyPr/>
          <a:lstStyle/>
          <a:p>
            <a:r>
              <a:rPr lang="nl-NL" dirty="0"/>
              <a:t>Collecte voor het Red een Kind Noodfonds</a:t>
            </a:r>
          </a:p>
        </p:txBody>
      </p:sp>
      <p:pic>
        <p:nvPicPr>
          <p:cNvPr id="6" name="Afbeelding 4">
            <a:extLst>
              <a:ext uri="{FF2B5EF4-FFF2-40B4-BE49-F238E27FC236}">
                <a16:creationId xmlns:a16="http://schemas.microsoft.com/office/drawing/2014/main" id="{38E746DE-D9C7-D579-5188-685BAC01EE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17" r="10417"/>
          <a:stretch>
            <a:fillRect/>
          </a:stretch>
        </p:blipFill>
        <p:spPr bwMode="auto">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001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90AE6DF-7FF9-4D00-90D7-5363F696DE1B}"/>
              </a:ext>
            </a:extLst>
          </p:cNvPr>
          <p:cNvSpPr>
            <a:spLocks noGrp="1"/>
          </p:cNvSpPr>
          <p:nvPr>
            <p:ph type="body" sz="quarter" idx="14"/>
          </p:nvPr>
        </p:nvSpPr>
        <p:spPr>
          <a:xfrm>
            <a:off x="4716379" y="1424610"/>
            <a:ext cx="6912403" cy="1212574"/>
          </a:xfrm>
        </p:spPr>
        <p:txBody>
          <a:bodyPr/>
          <a:lstStyle/>
          <a:p>
            <a:r>
              <a:rPr lang="nl-NL" dirty="0"/>
              <a:t>Voor kinderen in </a:t>
            </a:r>
            <a:r>
              <a:rPr lang="nl-NL" dirty="0" err="1"/>
              <a:t>Goma</a:t>
            </a:r>
            <a:r>
              <a:rPr lang="nl-NL" dirty="0"/>
              <a:t> is de situatie vreselijk</a:t>
            </a:r>
            <a:endParaRPr lang="nl-NL" sz="4400" dirty="0"/>
          </a:p>
        </p:txBody>
      </p:sp>
      <p:sp>
        <p:nvSpPr>
          <p:cNvPr id="4" name="Tijdelijke aanduiding voor tekst 3">
            <a:extLst>
              <a:ext uri="{FF2B5EF4-FFF2-40B4-BE49-F238E27FC236}">
                <a16:creationId xmlns:a16="http://schemas.microsoft.com/office/drawing/2014/main" id="{4285AF42-D178-49AB-8A69-B59E7FF4788E}"/>
              </a:ext>
            </a:extLst>
          </p:cNvPr>
          <p:cNvSpPr>
            <a:spLocks noGrp="1"/>
          </p:cNvSpPr>
          <p:nvPr>
            <p:ph type="body" sz="quarter" idx="15"/>
          </p:nvPr>
        </p:nvSpPr>
        <p:spPr>
          <a:xfrm>
            <a:off x="5824330" y="3345933"/>
            <a:ext cx="5804452" cy="2270877"/>
          </a:xfrm>
        </p:spPr>
        <p:txBody>
          <a:bodyPr/>
          <a:lstStyle/>
          <a:p>
            <a:pPr marL="457200" indent="-457200" algn="l">
              <a:buFont typeface="Arial" panose="020B0604020202020204" pitchFamily="34" charset="0"/>
              <a:buChar char="•"/>
            </a:pPr>
            <a:r>
              <a:rPr lang="nl-NL" sz="2800" dirty="0"/>
              <a:t>Al vaker gevluch</a:t>
            </a:r>
            <a:r>
              <a:rPr lang="nl-NL" dirty="0"/>
              <a:t>t</a:t>
            </a:r>
          </a:p>
          <a:p>
            <a:pPr marL="457200" indent="-457200" algn="l">
              <a:buFont typeface="Arial" panose="020B0604020202020204" pitchFamily="34" charset="0"/>
              <a:buChar char="•"/>
            </a:pPr>
            <a:r>
              <a:rPr lang="nl-NL" dirty="0"/>
              <a:t>Velen verloren hun ouders</a:t>
            </a:r>
          </a:p>
          <a:p>
            <a:pPr marL="457200" indent="-457200" algn="l">
              <a:buFont typeface="Arial" panose="020B0604020202020204" pitchFamily="34" charset="0"/>
              <a:buChar char="•"/>
            </a:pPr>
            <a:r>
              <a:rPr lang="nl-NL" sz="2800" dirty="0"/>
              <a:t>Geen bescherming</a:t>
            </a:r>
          </a:p>
          <a:p>
            <a:pPr algn="l"/>
            <a:endParaRPr lang="nl-NL" sz="2800" dirty="0"/>
          </a:p>
        </p:txBody>
      </p:sp>
      <p:pic>
        <p:nvPicPr>
          <p:cNvPr id="5" name="Picture 4" descr="A group of people walking on a street&#10;&#10;AI-generated content may be incorrect.">
            <a:extLst>
              <a:ext uri="{FF2B5EF4-FFF2-40B4-BE49-F238E27FC236}">
                <a16:creationId xmlns:a16="http://schemas.microsoft.com/office/drawing/2014/main" id="{20550721-671F-6A0D-887D-65BBCD33B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36556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046A2A1-7FB4-474B-A1ED-7FD7E2328E4D}"/>
              </a:ext>
            </a:extLst>
          </p:cNvPr>
          <p:cNvSpPr>
            <a:spLocks noGrp="1"/>
          </p:cNvSpPr>
          <p:nvPr>
            <p:ph type="body" sz="quarter" idx="14"/>
          </p:nvPr>
        </p:nvSpPr>
        <p:spPr>
          <a:xfrm>
            <a:off x="133350" y="5620923"/>
            <a:ext cx="5489529" cy="1100552"/>
          </a:xfrm>
        </p:spPr>
        <p:txBody>
          <a:bodyPr anchor="ctr" anchorCtr="0"/>
          <a:lstStyle/>
          <a:p>
            <a:r>
              <a:rPr lang="nl-NL" sz="3600" dirty="0"/>
              <a:t>Wij staan klaar…</a:t>
            </a:r>
          </a:p>
        </p:txBody>
      </p:sp>
      <p:sp>
        <p:nvSpPr>
          <p:cNvPr id="4" name="Tijdelijke aanduiding voor tekst 3">
            <a:extLst>
              <a:ext uri="{FF2B5EF4-FFF2-40B4-BE49-F238E27FC236}">
                <a16:creationId xmlns:a16="http://schemas.microsoft.com/office/drawing/2014/main" id="{EEBC96A6-760D-4E2E-B20C-9264719C32A6}"/>
              </a:ext>
            </a:extLst>
          </p:cNvPr>
          <p:cNvSpPr>
            <a:spLocks noGrp="1"/>
          </p:cNvSpPr>
          <p:nvPr>
            <p:ph type="body" sz="quarter" idx="15"/>
          </p:nvPr>
        </p:nvSpPr>
        <p:spPr>
          <a:xfrm>
            <a:off x="5805237" y="5620923"/>
            <a:ext cx="6322594" cy="1100552"/>
          </a:xfrm>
        </p:spPr>
        <p:txBody>
          <a:bodyPr/>
          <a:lstStyle/>
          <a:p>
            <a:pPr algn="r"/>
            <a:r>
              <a:rPr lang="nl-NL" sz="1800" dirty="0">
                <a:solidFill>
                  <a:srgbClr val="2F2F2D"/>
                </a:solidFill>
                <a:latin typeface="+mn-lt"/>
                <a:ea typeface="Poppins" panose="00000500000000000000" pitchFamily="2" charset="0"/>
              </a:rPr>
              <a:t> … m</a:t>
            </a:r>
            <a:r>
              <a:rPr lang="nl-NL" sz="1800" dirty="0">
                <a:solidFill>
                  <a:srgbClr val="2F2F2D"/>
                </a:solidFill>
                <a:effectLst/>
                <a:latin typeface="+mn-lt"/>
                <a:ea typeface="Poppins" panose="00000500000000000000" pitchFamily="2" charset="0"/>
              </a:rPr>
              <a:t>et water, voedsel, tentmaterialen en maandverband. Daarnaast creëren we veilige </a:t>
            </a:r>
            <a:r>
              <a:rPr lang="nl-NL" sz="1800" dirty="0">
                <a:solidFill>
                  <a:srgbClr val="2F2F2D"/>
                </a:solidFill>
                <a:latin typeface="+mn-lt"/>
              </a:rPr>
              <a:t>plekken voor de meest kwetsbaren en bieden we  	psychosociale zorg. </a:t>
            </a:r>
          </a:p>
        </p:txBody>
      </p:sp>
      <p:pic>
        <p:nvPicPr>
          <p:cNvPr id="8" name="Picture Placeholder 7" descr="A group of people walking on a street&#10;&#10;AI-generated content may be incorrect.">
            <a:extLst>
              <a:ext uri="{FF2B5EF4-FFF2-40B4-BE49-F238E27FC236}">
                <a16:creationId xmlns:a16="http://schemas.microsoft.com/office/drawing/2014/main" id="{07855C8F-87F7-AF6F-AE3C-9FB1457E410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314" b="20314"/>
          <a:stretch>
            <a:fillRect/>
          </a:stretch>
        </p:blipFill>
        <p:spPr/>
      </p:pic>
    </p:spTree>
    <p:extLst>
      <p:ext uri="{BB962C8B-B14F-4D97-AF65-F5344CB8AC3E}">
        <p14:creationId xmlns:p14="http://schemas.microsoft.com/office/powerpoint/2010/main" val="127517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B4223-8A60-C843-B8BC-8DA0A6ED904A}"/>
              </a:ext>
            </a:extLst>
          </p:cNvPr>
          <p:cNvSpPr>
            <a:spLocks noGrp="1"/>
          </p:cNvSpPr>
          <p:nvPr>
            <p:ph type="title"/>
          </p:nvPr>
        </p:nvSpPr>
        <p:spPr>
          <a:xfrm>
            <a:off x="4259178" y="365125"/>
            <a:ext cx="7094621" cy="1325563"/>
          </a:xfrm>
        </p:spPr>
        <p:txBody>
          <a:bodyPr/>
          <a:lstStyle/>
          <a:p>
            <a:r>
              <a:rPr lang="nl-NL" dirty="0"/>
              <a:t>Bid alsjeblieft…</a:t>
            </a:r>
          </a:p>
        </p:txBody>
      </p:sp>
      <p:sp>
        <p:nvSpPr>
          <p:cNvPr id="4" name="Tijdelijke aanduiding voor inhoud 3">
            <a:extLst>
              <a:ext uri="{FF2B5EF4-FFF2-40B4-BE49-F238E27FC236}">
                <a16:creationId xmlns:a16="http://schemas.microsoft.com/office/drawing/2014/main" id="{AFAED282-F586-D341-8CD7-DBB46D5F75D4}"/>
              </a:ext>
            </a:extLst>
          </p:cNvPr>
          <p:cNvSpPr>
            <a:spLocks noGrp="1"/>
          </p:cNvSpPr>
          <p:nvPr>
            <p:ph idx="13"/>
          </p:nvPr>
        </p:nvSpPr>
        <p:spPr>
          <a:xfrm>
            <a:off x="4650205" y="5054514"/>
            <a:ext cx="6703594" cy="1578568"/>
          </a:xfrm>
        </p:spPr>
        <p:txBody>
          <a:bodyPr>
            <a:normAutofit fontScale="62500" lnSpcReduction="20000"/>
          </a:bodyPr>
          <a:lstStyle/>
          <a:p>
            <a:r>
              <a:rPr lang="nl-NL" i="1" dirty="0"/>
              <a:t>“</a:t>
            </a:r>
            <a:r>
              <a:rPr lang="nl-NL" sz="2700" i="1" dirty="0"/>
              <a:t>Ons kantoor is niet geplunderd en de huizen van de medewerkers van Red een Kind zijn niet beschadigd. We danken jullie voor alle gebeden, zonder de gebeden hadden we hier nu niet gezeten.”</a:t>
            </a:r>
            <a:br>
              <a:rPr lang="nl-NL" sz="2700" i="1" dirty="0"/>
            </a:br>
            <a:r>
              <a:rPr lang="nl-NL" sz="2700" i="1" dirty="0"/>
              <a:t>- </a:t>
            </a:r>
            <a:r>
              <a:rPr lang="nl-NL" sz="2700" dirty="0"/>
              <a:t>Jean-Pierre, Red een Kind DR Congo</a:t>
            </a:r>
            <a:endParaRPr lang="nl-NL" i="1" dirty="0"/>
          </a:p>
        </p:txBody>
      </p:sp>
      <p:pic>
        <p:nvPicPr>
          <p:cNvPr id="6" name="Video 5">
            <a:hlinkClick r:id="" action="ppaction://media"/>
            <a:extLst>
              <a:ext uri="{FF2B5EF4-FFF2-40B4-BE49-F238E27FC236}">
                <a16:creationId xmlns:a16="http://schemas.microsoft.com/office/drawing/2014/main" id="{FE6592CA-A36B-3383-BEAF-BB7F05455D3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3857625" cy="6858000"/>
          </a:xfrm>
          <a:prstGeom prst="rect">
            <a:avLst/>
          </a:prstGeom>
        </p:spPr>
      </p:pic>
      <p:sp>
        <p:nvSpPr>
          <p:cNvPr id="7" name="TextBox 6">
            <a:extLst>
              <a:ext uri="{FF2B5EF4-FFF2-40B4-BE49-F238E27FC236}">
                <a16:creationId xmlns:a16="http://schemas.microsoft.com/office/drawing/2014/main" id="{D003F6A8-767D-6DEB-28EC-B3B288DD6E5C}"/>
              </a:ext>
            </a:extLst>
          </p:cNvPr>
          <p:cNvSpPr txBox="1"/>
          <p:nvPr/>
        </p:nvSpPr>
        <p:spPr>
          <a:xfrm>
            <a:off x="4650205" y="2159668"/>
            <a:ext cx="6703594" cy="2369880"/>
          </a:xfrm>
          <a:prstGeom prst="rect">
            <a:avLst/>
          </a:prstGeom>
          <a:noFill/>
        </p:spPr>
        <p:txBody>
          <a:bodyPr wrap="square" rtlCol="0">
            <a:spAutoFit/>
          </a:bodyPr>
          <a:lstStyle/>
          <a:p>
            <a:pPr marL="342900" indent="-342900">
              <a:buFont typeface="Arial" panose="020B0604020202020204" pitchFamily="34" charset="0"/>
              <a:buChar char="•"/>
            </a:pPr>
            <a:r>
              <a:rPr lang="nl-NL" sz="2400" dirty="0">
                <a:ea typeface="Times New Roman" panose="02020603050405020304" pitchFamily="18" charset="0"/>
                <a:cs typeface="Poppins" panose="00000500000000000000" pitchFamily="2" charset="0"/>
              </a:rPr>
              <a:t>vo</a:t>
            </a:r>
            <a:r>
              <a:rPr lang="nl-NL" sz="2400" dirty="0">
                <a:effectLst/>
                <a:ea typeface="Times New Roman" panose="02020603050405020304" pitchFamily="18" charset="0"/>
                <a:cs typeface="Poppins" panose="00000500000000000000" pitchFamily="2" charset="0"/>
              </a:rPr>
              <a:t>or de duizenden kinderen die dringend bescherming nodig hebben;  </a:t>
            </a:r>
            <a:endParaRPr lang="en-US" sz="2400" dirty="0">
              <a:ea typeface="Times New Roman" panose="02020603050405020304" pitchFamily="18" charset="0"/>
              <a:cs typeface="Poppins" panose="00000500000000000000" pitchFamily="2" charset="0"/>
            </a:endParaRPr>
          </a:p>
          <a:p>
            <a:pPr marL="342900" indent="-342900">
              <a:buFont typeface="Arial" panose="020B0604020202020204" pitchFamily="34" charset="0"/>
              <a:buChar char="•"/>
            </a:pPr>
            <a:r>
              <a:rPr lang="nl-NL" sz="2400" dirty="0">
                <a:ea typeface="Times New Roman" panose="02020603050405020304" pitchFamily="18" charset="0"/>
                <a:cs typeface="Poppins" panose="00000500000000000000" pitchFamily="2" charset="0"/>
              </a:rPr>
              <a:t>dat hulp de juiste mensen bereikt;</a:t>
            </a:r>
            <a:endParaRPr lang="nl-NL" sz="2400" dirty="0">
              <a:effectLst/>
              <a:ea typeface="Times New Roman" panose="02020603050405020304" pitchFamily="18" charset="0"/>
              <a:cs typeface="Poppins" panose="00000500000000000000" pitchFamily="2" charset="0"/>
            </a:endParaRPr>
          </a:p>
          <a:p>
            <a:pPr marL="342900" indent="-342900">
              <a:buFont typeface="Arial" panose="020B0604020202020204" pitchFamily="34" charset="0"/>
              <a:buChar char="•"/>
            </a:pPr>
            <a:r>
              <a:rPr lang="nl-NL" sz="2400" dirty="0">
                <a:ea typeface="Times New Roman" panose="02020603050405020304" pitchFamily="18" charset="0"/>
                <a:cs typeface="Poppins" panose="00000500000000000000" pitchFamily="2" charset="0"/>
              </a:rPr>
              <a:t>om r</a:t>
            </a:r>
            <a:r>
              <a:rPr lang="nl-NL" sz="2400" dirty="0">
                <a:effectLst/>
                <a:ea typeface="Times New Roman" panose="02020603050405020304" pitchFamily="18" charset="0"/>
                <a:cs typeface="Poppins" panose="00000500000000000000" pitchFamily="2" charset="0"/>
              </a:rPr>
              <a:t>ust en vrede in dit door geweld verscheurde land. </a:t>
            </a:r>
          </a:p>
          <a:p>
            <a:pPr marL="171450" indent="-171450">
              <a:buFontTx/>
              <a:buChar char="-"/>
            </a:pPr>
            <a:endParaRPr lang="en-US" sz="2800" dirty="0">
              <a:effectLst/>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9612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8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25C2-6516-8582-F9C8-B9D1F96DA335}"/>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9C91A45-F21E-15F2-EB8F-F79A1A75392F}"/>
              </a:ext>
            </a:extLst>
          </p:cNvPr>
          <p:cNvSpPr>
            <a:spLocks noGrp="1"/>
          </p:cNvSpPr>
          <p:nvPr>
            <p:ph type="body" sz="quarter" idx="14"/>
          </p:nvPr>
        </p:nvSpPr>
        <p:spPr>
          <a:xfrm>
            <a:off x="3489158" y="594431"/>
            <a:ext cx="6912403" cy="1212574"/>
          </a:xfrm>
        </p:spPr>
        <p:txBody>
          <a:bodyPr/>
          <a:lstStyle/>
          <a:p>
            <a:pPr algn="r"/>
            <a:r>
              <a:rPr lang="nl-NL" dirty="0"/>
              <a:t>Hoe kun je helpen?</a:t>
            </a:r>
            <a:endParaRPr lang="nl-NL" sz="4400" dirty="0"/>
          </a:p>
        </p:txBody>
      </p:sp>
      <p:sp>
        <p:nvSpPr>
          <p:cNvPr id="4" name="Tijdelijke aanduiding voor tekst 3">
            <a:extLst>
              <a:ext uri="{FF2B5EF4-FFF2-40B4-BE49-F238E27FC236}">
                <a16:creationId xmlns:a16="http://schemas.microsoft.com/office/drawing/2014/main" id="{2E3B8BDE-6920-11AB-C182-19C1AD35EBD6}"/>
              </a:ext>
            </a:extLst>
          </p:cNvPr>
          <p:cNvSpPr>
            <a:spLocks noGrp="1"/>
          </p:cNvSpPr>
          <p:nvPr>
            <p:ph type="body" sz="quarter" idx="15"/>
          </p:nvPr>
        </p:nvSpPr>
        <p:spPr>
          <a:xfrm>
            <a:off x="4842711" y="1727685"/>
            <a:ext cx="7116678" cy="3963252"/>
          </a:xfrm>
          <a:solidFill>
            <a:schemeClr val="bg1"/>
          </a:solidFill>
        </p:spPr>
        <p:txBody>
          <a:bodyPr/>
          <a:lstStyle/>
          <a:p>
            <a:pPr marL="342900" indent="-342900" algn="l">
              <a:buFont typeface="Arial" panose="020B0604020202020204" pitchFamily="34" charset="0"/>
              <a:buChar char="•"/>
            </a:pPr>
            <a:r>
              <a:rPr lang="nl-NL" sz="2400" dirty="0">
                <a:latin typeface="+mn-lt"/>
                <a:cs typeface="Poppins" panose="00000500000000000000" pitchFamily="2" charset="0"/>
              </a:rPr>
              <a:t>Voor </a:t>
            </a:r>
            <a:r>
              <a:rPr lang="nl-NL" sz="2400" b="1" dirty="0">
                <a:latin typeface="+mn-lt"/>
                <a:cs typeface="Poppins" panose="00000500000000000000" pitchFamily="2" charset="0"/>
              </a:rPr>
              <a:t>40 euro</a:t>
            </a:r>
            <a:r>
              <a:rPr lang="nl-NL" sz="2400" dirty="0">
                <a:latin typeface="+mn-lt"/>
                <a:cs typeface="Poppins" panose="00000500000000000000" pitchFamily="2" charset="0"/>
              </a:rPr>
              <a:t> draag je bij aan een </a:t>
            </a:r>
            <a:r>
              <a:rPr lang="nl-NL" sz="2400" b="1" dirty="0">
                <a:latin typeface="+mn-lt"/>
                <a:cs typeface="Poppins" panose="00000500000000000000" pitchFamily="2" charset="0"/>
              </a:rPr>
              <a:t>noodpakket</a:t>
            </a:r>
            <a:r>
              <a:rPr lang="nl-NL" sz="2400" dirty="0">
                <a:latin typeface="+mn-lt"/>
                <a:cs typeface="Poppins" panose="00000500000000000000" pitchFamily="2" charset="0"/>
              </a:rPr>
              <a:t> met tentmaterialen, emmers, kookpannen en maandverband.</a:t>
            </a:r>
          </a:p>
          <a:p>
            <a:pPr marL="342900" indent="-342900" algn="l">
              <a:buFont typeface="Arial" panose="020B0604020202020204" pitchFamily="34" charset="0"/>
              <a:buChar char="•"/>
            </a:pPr>
            <a:r>
              <a:rPr lang="nl-NL" sz="2400" dirty="0">
                <a:effectLst/>
                <a:latin typeface="+mn-lt"/>
                <a:cs typeface="Poppins" panose="00000500000000000000" pitchFamily="2" charset="0"/>
              </a:rPr>
              <a:t>Doneer </a:t>
            </a:r>
            <a:r>
              <a:rPr lang="nl-NL" sz="2400" b="1" dirty="0">
                <a:effectLst/>
                <a:latin typeface="+mn-lt"/>
                <a:cs typeface="Poppins" panose="00000500000000000000" pitchFamily="2" charset="0"/>
              </a:rPr>
              <a:t>60 euro </a:t>
            </a:r>
            <a:r>
              <a:rPr lang="nl-NL" sz="2400" dirty="0">
                <a:effectLst/>
                <a:latin typeface="+mn-lt"/>
                <a:cs typeface="Poppins" panose="00000500000000000000" pitchFamily="2" charset="0"/>
              </a:rPr>
              <a:t>voor </a:t>
            </a:r>
            <a:r>
              <a:rPr lang="nl-NL" sz="2400" b="1" dirty="0">
                <a:effectLst/>
                <a:latin typeface="+mn-lt"/>
                <a:cs typeface="Poppins" panose="00000500000000000000" pitchFamily="2" charset="0"/>
              </a:rPr>
              <a:t>voedsel</a:t>
            </a:r>
            <a:r>
              <a:rPr lang="nl-NL" sz="2400" dirty="0">
                <a:effectLst/>
                <a:latin typeface="+mn-lt"/>
                <a:cs typeface="Poppins" panose="00000500000000000000" pitchFamily="2" charset="0"/>
              </a:rPr>
              <a:t>. Met dit bedrag krijgt een gezin van vijf personen een maand</a:t>
            </a:r>
            <a:r>
              <a:rPr lang="nl-NL" sz="2400" dirty="0">
                <a:latin typeface="+mn-lt"/>
                <a:cs typeface="Poppins" panose="00000500000000000000" pitchFamily="2" charset="0"/>
              </a:rPr>
              <a:t>elijkse toelage om voedsel op de markt te kopen.</a:t>
            </a:r>
          </a:p>
          <a:p>
            <a:pPr marL="342900" indent="-342900" algn="l">
              <a:buFont typeface="Arial" panose="020B0604020202020204" pitchFamily="34" charset="0"/>
              <a:buChar char="•"/>
            </a:pPr>
            <a:r>
              <a:rPr lang="nl-NL" sz="2400" dirty="0">
                <a:effectLst/>
                <a:latin typeface="+mn-lt"/>
                <a:cs typeface="Poppins" panose="00000500000000000000" pitchFamily="2" charset="0"/>
              </a:rPr>
              <a:t>Met </a:t>
            </a:r>
            <a:r>
              <a:rPr lang="nl-NL" sz="2400" b="1" dirty="0">
                <a:effectLst/>
                <a:latin typeface="+mn-lt"/>
                <a:cs typeface="Poppins" panose="00000500000000000000" pitchFamily="2" charset="0"/>
              </a:rPr>
              <a:t>150 euro</a:t>
            </a:r>
            <a:r>
              <a:rPr lang="nl-NL" sz="2400" dirty="0">
                <a:effectLst/>
                <a:latin typeface="+mn-lt"/>
                <a:cs typeface="Poppins" panose="00000500000000000000" pitchFamily="2" charset="0"/>
              </a:rPr>
              <a:t> krijgen vijf kinderen onderdak, voedsel en traumahulp in </a:t>
            </a:r>
            <a:r>
              <a:rPr lang="nl-NL" sz="2400" b="1" dirty="0">
                <a:effectLst/>
                <a:latin typeface="+mn-lt"/>
                <a:cs typeface="Poppins" panose="00000500000000000000" pitchFamily="2" charset="0"/>
              </a:rPr>
              <a:t>kindvriendelijke ruimtes</a:t>
            </a:r>
            <a:r>
              <a:rPr lang="nl-NL" sz="2400" dirty="0">
                <a:latin typeface="+mn-lt"/>
                <a:cs typeface="Poppins" panose="00000500000000000000" pitchFamily="2" charset="0"/>
              </a:rPr>
              <a:t>.</a:t>
            </a:r>
          </a:p>
        </p:txBody>
      </p:sp>
      <p:pic>
        <p:nvPicPr>
          <p:cNvPr id="5" name="Picture 4" descr="A group of people walking on a street&#10;&#10;AI-generated content may be incorrect.">
            <a:extLst>
              <a:ext uri="{FF2B5EF4-FFF2-40B4-BE49-F238E27FC236}">
                <a16:creationId xmlns:a16="http://schemas.microsoft.com/office/drawing/2014/main" id="{B09D7305-2530-D4A7-C0ED-481DD3693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9248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eople walking on the street&#10;&#10;AI-generated content may be incorrect.">
            <a:extLst>
              <a:ext uri="{FF2B5EF4-FFF2-40B4-BE49-F238E27FC236}">
                <a16:creationId xmlns:a16="http://schemas.microsoft.com/office/drawing/2014/main" id="{69E735E2-83B5-79BD-C8CA-D4BBC83367F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17" b="917"/>
          <a:stretch>
            <a:fillRect/>
          </a:stretch>
        </p:blipFill>
        <p:spPr/>
      </p:pic>
      <p:sp>
        <p:nvSpPr>
          <p:cNvPr id="3" name="Tijdelijke aanduiding voor tekst 2">
            <a:extLst>
              <a:ext uri="{FF2B5EF4-FFF2-40B4-BE49-F238E27FC236}">
                <a16:creationId xmlns:a16="http://schemas.microsoft.com/office/drawing/2014/main" id="{A2B640C0-9B38-4366-838B-278D56890FC6}"/>
              </a:ext>
            </a:extLst>
          </p:cNvPr>
          <p:cNvSpPr>
            <a:spLocks noGrp="1"/>
          </p:cNvSpPr>
          <p:nvPr>
            <p:ph type="body" sz="quarter" idx="14"/>
          </p:nvPr>
        </p:nvSpPr>
        <p:spPr>
          <a:xfrm>
            <a:off x="1223250" y="727245"/>
            <a:ext cx="9745500" cy="998539"/>
          </a:xfrm>
        </p:spPr>
        <p:txBody>
          <a:bodyPr/>
          <a:lstStyle/>
          <a:p>
            <a:r>
              <a:rPr lang="nl-NL" sz="7200" dirty="0">
                <a:solidFill>
                  <a:srgbClr val="EE7402"/>
                </a:solidFill>
              </a:rPr>
              <a:t>Helpen jullie mee?</a:t>
            </a:r>
          </a:p>
        </p:txBody>
      </p:sp>
    </p:spTree>
    <p:extLst>
      <p:ext uri="{BB962C8B-B14F-4D97-AF65-F5344CB8AC3E}">
        <p14:creationId xmlns:p14="http://schemas.microsoft.com/office/powerpoint/2010/main" val="252787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F84BCE-76E7-4AF8-86F8-A4F5F110F22C}"/>
              </a:ext>
            </a:extLst>
          </p:cNvPr>
          <p:cNvSpPr>
            <a:spLocks noGrp="1"/>
          </p:cNvSpPr>
          <p:nvPr>
            <p:ph type="body" sz="quarter" idx="13"/>
          </p:nvPr>
        </p:nvSpPr>
        <p:spPr>
          <a:xfrm>
            <a:off x="2444750" y="2849077"/>
            <a:ext cx="7302500" cy="1554479"/>
          </a:xfrm>
        </p:spPr>
        <p:txBody>
          <a:bodyPr/>
          <a:lstStyle/>
          <a:p>
            <a:r>
              <a:rPr lang="nl-NL" dirty="0"/>
              <a:t>Maak hét verschil voor </a:t>
            </a:r>
            <a:r>
              <a:rPr lang="nl-NL"/>
              <a:t>een kind </a:t>
            </a:r>
            <a:r>
              <a:rPr lang="nl-NL" dirty="0"/>
              <a:t>in nood.</a:t>
            </a:r>
          </a:p>
        </p:txBody>
      </p:sp>
    </p:spTree>
    <p:extLst>
      <p:ext uri="{BB962C8B-B14F-4D97-AF65-F5344CB8AC3E}">
        <p14:creationId xmlns:p14="http://schemas.microsoft.com/office/powerpoint/2010/main" val="1557337403"/>
      </p:ext>
    </p:extLst>
  </p:cSld>
  <p:clrMapOvr>
    <a:masterClrMapping/>
  </p:clrMapOvr>
</p:sld>
</file>

<file path=ppt/theme/theme1.xml><?xml version="1.0" encoding="utf-8"?>
<a:theme xmlns:a="http://schemas.openxmlformats.org/drawingml/2006/main" name="Kantoorthema">
  <a:themeElements>
    <a:clrScheme name="RedEenKind">
      <a:dk1>
        <a:srgbClr val="424242"/>
      </a:dk1>
      <a:lt1>
        <a:srgbClr val="FFFFFF"/>
      </a:lt1>
      <a:dk2>
        <a:srgbClr val="EE7402"/>
      </a:dk2>
      <a:lt2>
        <a:srgbClr val="FFFFFF"/>
      </a:lt2>
      <a:accent1>
        <a:srgbClr val="424242"/>
      </a:accent1>
      <a:accent2>
        <a:srgbClr val="ED7D31"/>
      </a:accent2>
      <a:accent3>
        <a:srgbClr val="FF0000"/>
      </a:accent3>
      <a:accent4>
        <a:srgbClr val="595959"/>
      </a:accent4>
      <a:accent5>
        <a:srgbClr val="FFFFFF"/>
      </a:accent5>
      <a:accent6>
        <a:srgbClr val="EE7402"/>
      </a:accent6>
      <a:hlink>
        <a:srgbClr val="424242"/>
      </a:hlink>
      <a:folHlink>
        <a:srgbClr val="424242"/>
      </a:folHlink>
    </a:clrScheme>
    <a:fontScheme name="Aangepast 1">
      <a:majorFont>
        <a:latin typeface="Poppins ExtraBold"/>
        <a:ea typeface=""/>
        <a:cs typeface=""/>
      </a:majorFont>
      <a:minorFont>
        <a:latin typeface="Poppins 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E033E139A3164291A116CE8C367872" ma:contentTypeVersion="27" ma:contentTypeDescription="Create a new document." ma:contentTypeScope="" ma:versionID="a4a5cefe468522bbb096af45c1e9c2dd">
  <xsd:schema xmlns:xsd="http://www.w3.org/2001/XMLSchema" xmlns:xs="http://www.w3.org/2001/XMLSchema" xmlns:p="http://schemas.microsoft.com/office/2006/metadata/properties" xmlns:ns2="68275e3f-95db-4e84-a4cc-2b10bb4c3edf" xmlns:ns3="0dad8a85-c1fe-4194-bdf4-187494f6a59f" targetNamespace="http://schemas.microsoft.com/office/2006/metadata/properties" ma:root="true" ma:fieldsID="80ef7dd7182b6051f2c5d748957a428a" ns2:_="" ns3:_="">
    <xsd:import namespace="68275e3f-95db-4e84-a4cc-2b10bb4c3edf"/>
    <xsd:import namespace="0dad8a85-c1fe-4194-bdf4-187494f6a59f"/>
    <xsd:element name="properties">
      <xsd:complexType>
        <xsd:sequence>
          <xsd:element name="documentManagement">
            <xsd:complexType>
              <xsd:all>
                <xsd:element ref="ns2:hb018e57f3ec42bc8903e9b3f3c99538" minOccurs="0"/>
                <xsd:element ref="ns3:TaxCatchAll" minOccurs="0"/>
                <xsd:element ref="ns2:i2faa2ec895d45328bcbb707c41ee04e" minOccurs="0"/>
                <xsd:element ref="ns2:kc27ac91c150499eb7019c62cb314ebc" minOccurs="0"/>
                <xsd:element ref="ns2:l8265efb03fc4712aa221181190211ec"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ampagne"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75e3f-95db-4e84-a4cc-2b10bb4c3edf" elementFormDefault="qualified">
    <xsd:import namespace="http://schemas.microsoft.com/office/2006/documentManagement/types"/>
    <xsd:import namespace="http://schemas.microsoft.com/office/infopath/2007/PartnerControls"/>
    <xsd:element name="hb018e57f3ec42bc8903e9b3f3c99538" ma:index="9" nillable="true" ma:taxonomy="true" ma:internalName="hb018e57f3ec42bc8903e9b3f3c99538" ma:taxonomyFieldName="Year" ma:displayName="Year" ma:default="" ma:fieldId="{1b018e57-f3ec-42bc-8903-e9b3f3c99538}" ma:sspId="a0bc3a11-e066-4af1-b61e-2950df2ccca1" ma:termSetId="b5c5a899-0e55-4b3b-8004-939b0a197c82" ma:anchorId="00000000-0000-0000-0000-000000000000" ma:open="false" ma:isKeyword="false">
      <xsd:complexType>
        <xsd:sequence>
          <xsd:element ref="pc:Terms" minOccurs="0" maxOccurs="1"/>
        </xsd:sequence>
      </xsd:complexType>
    </xsd:element>
    <xsd:element name="i2faa2ec895d45328bcbb707c41ee04e" ma:index="12" nillable="true" ma:taxonomy="true" ma:internalName="i2faa2ec895d45328bcbb707c41ee04e" ma:taxonomyFieldName="Document_x0020_type" ma:displayName="Document type" ma:default="" ma:fieldId="{22faa2ec-895d-4532-8bcb-b707c41ee04e}" ma:sspId="a0bc3a11-e066-4af1-b61e-2950df2ccca1" ma:termSetId="83fc9479-84ff-478a-8c37-623a241763d1" ma:anchorId="00000000-0000-0000-0000-000000000000" ma:open="true" ma:isKeyword="false">
      <xsd:complexType>
        <xsd:sequence>
          <xsd:element ref="pc:Terms" minOccurs="0" maxOccurs="1"/>
        </xsd:sequence>
      </xsd:complexType>
    </xsd:element>
    <xsd:element name="kc27ac91c150499eb7019c62cb314ebc" ma:index="14" nillable="true" ma:taxonomy="true" ma:internalName="kc27ac91c150499eb7019c62cb314ebc" ma:taxonomyFieldName="Month" ma:displayName="Month" ma:default="" ma:fieldId="{4c27ac91-c150-499e-b701-9c62cb314ebc}" ma:sspId="a0bc3a11-e066-4af1-b61e-2950df2ccca1" ma:termSetId="8b700b80-5ab1-4acf-be8f-b21371108d63" ma:anchorId="00000000-0000-0000-0000-000000000000" ma:open="true" ma:isKeyword="false">
      <xsd:complexType>
        <xsd:sequence>
          <xsd:element ref="pc:Terms" minOccurs="0" maxOccurs="1"/>
        </xsd:sequence>
      </xsd:complexType>
    </xsd:element>
    <xsd:element name="l8265efb03fc4712aa221181190211ec" ma:index="16" nillable="true" ma:taxonomy="true" ma:internalName="l8265efb03fc4712aa221181190211ec" ma:taxonomyFieldName="Target_x0020_group" ma:displayName="Target group" ma:default="" ma:fieldId="{58265efb-03fc-4712-aa22-1181190211ec}" ma:sspId="a0bc3a11-e066-4af1-b61e-2950df2ccca1" ma:termSetId="6f9391c4-7654-4a1b-b65d-d93511d8c53a" ma:anchorId="00000000-0000-0000-0000-000000000000" ma:open="true" ma:isKeyword="false">
      <xsd:complexType>
        <xsd:sequence>
          <xsd:element ref="pc:Terms" minOccurs="0" maxOccurs="1"/>
        </xsd:sequence>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Campagne" ma:index="28" nillable="true" ma:displayName="Campagne" ma:format="Dropdown" ma:internalName="Campagne">
      <xsd:simpleType>
        <xsd:restriction base="dms:Text">
          <xsd:maxLength value="255"/>
        </xsd:restriction>
      </xsd:simpleType>
    </xsd:element>
    <xsd:element name="MediaServiceLocation" ma:index="29" nillable="true" ma:displayName="Location" ma:internalName="MediaServiceLocatio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a0bc3a11-e066-4af1-b61e-2950df2ccc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d8a85-c1fe-4194-bdf4-187494f6a59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c72f96-ecad-4fb2-83d6-e6f31d9fac70}" ma:internalName="TaxCatchAll" ma:showField="CatchAllData" ma:web="0dad8a85-c1fe-4194-bdf4-187494f6a59f">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ad8a85-c1fe-4194-bdf4-187494f6a59f" xsi:nil="true"/>
    <i2faa2ec895d45328bcbb707c41ee04e xmlns="68275e3f-95db-4e84-a4cc-2b10bb4c3edf">
      <Terms xmlns="http://schemas.microsoft.com/office/infopath/2007/PartnerControls"/>
    </i2faa2ec895d45328bcbb707c41ee04e>
    <hb018e57f3ec42bc8903e9b3f3c99538 xmlns="68275e3f-95db-4e84-a4cc-2b10bb4c3edf">
      <Terms xmlns="http://schemas.microsoft.com/office/infopath/2007/PartnerControls"/>
    </hb018e57f3ec42bc8903e9b3f3c99538>
    <Campagne xmlns="68275e3f-95db-4e84-a4cc-2b10bb4c3edf" xsi:nil="true"/>
    <lcf76f155ced4ddcb4097134ff3c332f xmlns="68275e3f-95db-4e84-a4cc-2b10bb4c3edf">
      <Terms xmlns="http://schemas.microsoft.com/office/infopath/2007/PartnerControls"/>
    </lcf76f155ced4ddcb4097134ff3c332f>
    <kc27ac91c150499eb7019c62cb314ebc xmlns="68275e3f-95db-4e84-a4cc-2b10bb4c3edf">
      <Terms xmlns="http://schemas.microsoft.com/office/infopath/2007/PartnerControls"/>
    </kc27ac91c150499eb7019c62cb314ebc>
    <l8265efb03fc4712aa221181190211ec xmlns="68275e3f-95db-4e84-a4cc-2b10bb4c3edf">
      <Terms xmlns="http://schemas.microsoft.com/office/infopath/2007/PartnerControls"/>
    </l8265efb03fc4712aa221181190211ec>
  </documentManagement>
</p:properties>
</file>

<file path=customXml/itemProps1.xml><?xml version="1.0" encoding="utf-8"?>
<ds:datastoreItem xmlns:ds="http://schemas.openxmlformats.org/officeDocument/2006/customXml" ds:itemID="{20A2CA9A-07FA-4E22-88C5-3ABB8B98BEE6}">
  <ds:schemaRefs>
    <ds:schemaRef ds:uri="http://schemas.microsoft.com/sharepoint/v3/contenttype/forms"/>
  </ds:schemaRefs>
</ds:datastoreItem>
</file>

<file path=customXml/itemProps2.xml><?xml version="1.0" encoding="utf-8"?>
<ds:datastoreItem xmlns:ds="http://schemas.openxmlformats.org/officeDocument/2006/customXml" ds:itemID="{65AD5004-B9C3-4810-992E-50DF8E265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75e3f-95db-4e84-a4cc-2b10bb4c3edf"/>
    <ds:schemaRef ds:uri="0dad8a85-c1fe-4194-bdf4-187494f6a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4AEFE3-B9F6-47C6-B433-3E528078736A}">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0dad8a85-c1fe-4194-bdf4-187494f6a59f"/>
    <ds:schemaRef ds:uri="http://schemas.microsoft.com/office/2006/metadata/properties"/>
    <ds:schemaRef ds:uri="http://schemas.openxmlformats.org/package/2006/metadata/core-properties"/>
    <ds:schemaRef ds:uri="68275e3f-95db-4e84-a4cc-2b10bb4c3ed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2403</TotalTime>
  <Words>218</Words>
  <Application>Microsoft Office PowerPoint</Application>
  <PresentationFormat>Breedbeeld</PresentationFormat>
  <Paragraphs>19</Paragraphs>
  <Slides>7</Slides>
  <Notes>0</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Poppins Regular</vt:lpstr>
      <vt:lpstr>Arial</vt:lpstr>
      <vt:lpstr>Times New Roman</vt:lpstr>
      <vt:lpstr>Poppins ExtraBold</vt:lpstr>
      <vt:lpstr>Calibri</vt:lpstr>
      <vt:lpstr>Aptos</vt:lpstr>
      <vt:lpstr>Kantoorthema</vt:lpstr>
      <vt:lpstr>PowerPoint-presentatie</vt:lpstr>
      <vt:lpstr>PowerPoint-presentatie</vt:lpstr>
      <vt:lpstr>PowerPoint-presentatie</vt:lpstr>
      <vt:lpstr>Bid alsjeblieft…</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D</dc:creator>
  <cp:lastModifiedBy>Renee de Glint</cp:lastModifiedBy>
  <cp:revision>84</cp:revision>
  <dcterms:created xsi:type="dcterms:W3CDTF">2019-04-03T14:21:49Z</dcterms:created>
  <dcterms:modified xsi:type="dcterms:W3CDTF">2025-02-11T07:27:16Z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0x010100C5E033E139A3164291A116CE8C367872</vt:lpwstr>
  </property>
  <property fmtid="{D5CDD505-2E9C-101B-9397-08002B2CF9AE}" pid="3" name="MediaServiceImageTags">
    <vt:lpwstr/>
  </property>
  <property fmtid="{D5CDD505-2E9C-101B-9397-08002B2CF9AE}" pid="4" name="Document type">
    <vt:lpwstr/>
  </property>
  <property fmtid="{D5CDD505-2E9C-101B-9397-08002B2CF9AE}" pid="5" name="Year">
    <vt:lpwstr/>
  </property>
  <property fmtid="{D5CDD505-2E9C-101B-9397-08002B2CF9AE}" pid="6" name="Month">
    <vt:lpwstr/>
  </property>
  <property fmtid="{D5CDD505-2E9C-101B-9397-08002B2CF9AE}" pid="7" name="Target group">
    <vt:lpwstr/>
  </property>
</Properties>
</file>