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67" r:id="rId6"/>
    <p:sldId id="282" r:id="rId7"/>
    <p:sldId id="275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de Glint" userId="dfcdaa17-8806-4ff9-b32a-4c9d189afa95" providerId="ADAL" clId="{36E0653B-3304-4E86-BAD0-FBD42646395A}"/>
    <pc:docChg chg="delSld modSld">
      <pc:chgData name="Renee de Glint" userId="dfcdaa17-8806-4ff9-b32a-4c9d189afa95" providerId="ADAL" clId="{36E0653B-3304-4E86-BAD0-FBD42646395A}" dt="2025-02-11T11:14:14.432" v="155" actId="1076"/>
      <pc:docMkLst>
        <pc:docMk/>
      </pc:docMkLst>
      <pc:sldChg chg="modSp mod">
        <pc:chgData name="Renee de Glint" userId="dfcdaa17-8806-4ff9-b32a-4c9d189afa95" providerId="ADAL" clId="{36E0653B-3304-4E86-BAD0-FBD42646395A}" dt="2025-02-11T10:58:11.095" v="127" actId="255"/>
        <pc:sldMkLst>
          <pc:docMk/>
          <pc:sldMk cId="3655650728" sldId="267"/>
        </pc:sldMkLst>
        <pc:spChg chg="mod">
          <ac:chgData name="Renee de Glint" userId="dfcdaa17-8806-4ff9-b32a-4c9d189afa95" providerId="ADAL" clId="{36E0653B-3304-4E86-BAD0-FBD42646395A}" dt="2025-02-11T10:57:00.838" v="26" actId="20577"/>
          <ac:spMkLst>
            <pc:docMk/>
            <pc:sldMk cId="3655650728" sldId="267"/>
            <ac:spMk id="3" creationId="{A90AE6DF-7FF9-4D00-90D7-5363F696DE1B}"/>
          </ac:spMkLst>
        </pc:spChg>
        <pc:spChg chg="mod">
          <ac:chgData name="Renee de Glint" userId="dfcdaa17-8806-4ff9-b32a-4c9d189afa95" providerId="ADAL" clId="{36E0653B-3304-4E86-BAD0-FBD42646395A}" dt="2025-02-11T10:58:11.095" v="127" actId="255"/>
          <ac:spMkLst>
            <pc:docMk/>
            <pc:sldMk cId="3655650728" sldId="267"/>
            <ac:spMk id="4" creationId="{4285AF42-D178-49AB-8A69-B59E7FF4788E}"/>
          </ac:spMkLst>
        </pc:spChg>
      </pc:sldChg>
      <pc:sldChg chg="del">
        <pc:chgData name="Renee de Glint" userId="dfcdaa17-8806-4ff9-b32a-4c9d189afa95" providerId="ADAL" clId="{36E0653B-3304-4E86-BAD0-FBD42646395A}" dt="2025-02-11T11:11:31.226" v="128" actId="47"/>
        <pc:sldMkLst>
          <pc:docMk/>
          <pc:sldMk cId="961291698" sldId="269"/>
        </pc:sldMkLst>
      </pc:sldChg>
      <pc:sldChg chg="modSp mod">
        <pc:chgData name="Renee de Glint" userId="dfcdaa17-8806-4ff9-b32a-4c9d189afa95" providerId="ADAL" clId="{36E0653B-3304-4E86-BAD0-FBD42646395A}" dt="2025-02-11T11:14:14.432" v="155" actId="1076"/>
        <pc:sldMkLst>
          <pc:docMk/>
          <pc:sldMk cId="1557337403" sldId="275"/>
        </pc:sldMkLst>
        <pc:spChg chg="mod">
          <ac:chgData name="Renee de Glint" userId="dfcdaa17-8806-4ff9-b32a-4c9d189afa95" providerId="ADAL" clId="{36E0653B-3304-4E86-BAD0-FBD42646395A}" dt="2025-02-11T11:14:14.432" v="155" actId="1076"/>
          <ac:spMkLst>
            <pc:docMk/>
            <pc:sldMk cId="1557337403" sldId="275"/>
            <ac:spMk id="2" creationId="{58F84BCE-76E7-4AF8-86F8-A4F5F110F22C}"/>
          </ac:spMkLst>
        </pc:spChg>
      </pc:sldChg>
      <pc:sldChg chg="del">
        <pc:chgData name="Renee de Glint" userId="dfcdaa17-8806-4ff9-b32a-4c9d189afa95" providerId="ADAL" clId="{36E0653B-3304-4E86-BAD0-FBD42646395A}" dt="2025-02-11T11:11:36.903" v="129" actId="47"/>
        <pc:sldMkLst>
          <pc:docMk/>
          <pc:sldMk cId="2527872176" sldId="281"/>
        </pc:sldMkLst>
      </pc:sldChg>
      <pc:sldChg chg="modSp mod">
        <pc:chgData name="Renee de Glint" userId="dfcdaa17-8806-4ff9-b32a-4c9d189afa95" providerId="ADAL" clId="{36E0653B-3304-4E86-BAD0-FBD42646395A}" dt="2025-02-11T11:12:29.993" v="138" actId="207"/>
        <pc:sldMkLst>
          <pc:docMk/>
          <pc:sldMk cId="1275178491" sldId="282"/>
        </pc:sldMkLst>
        <pc:spChg chg="mod">
          <ac:chgData name="Renee de Glint" userId="dfcdaa17-8806-4ff9-b32a-4c9d189afa95" providerId="ADAL" clId="{36E0653B-3304-4E86-BAD0-FBD42646395A}" dt="2025-02-11T11:12:05.265" v="134" actId="207"/>
          <ac:spMkLst>
            <pc:docMk/>
            <pc:sldMk cId="1275178491" sldId="282"/>
            <ac:spMk id="3" creationId="{C046A2A1-7FB4-474B-A1ED-7FD7E2328E4D}"/>
          </ac:spMkLst>
        </pc:spChg>
        <pc:spChg chg="mod">
          <ac:chgData name="Renee de Glint" userId="dfcdaa17-8806-4ff9-b32a-4c9d189afa95" providerId="ADAL" clId="{36E0653B-3304-4E86-BAD0-FBD42646395A}" dt="2025-02-11T11:12:29.993" v="138" actId="207"/>
          <ac:spMkLst>
            <pc:docMk/>
            <pc:sldMk cId="1275178491" sldId="282"/>
            <ac:spMk id="4" creationId="{EEBC96A6-760D-4E2E-B20C-9264719C32A6}"/>
          </ac:spMkLst>
        </pc:spChg>
      </pc:sldChg>
      <pc:sldMasterChg chg="delSldLayout">
        <pc:chgData name="Renee de Glint" userId="dfcdaa17-8806-4ff9-b32a-4c9d189afa95" providerId="ADAL" clId="{36E0653B-3304-4E86-BAD0-FBD42646395A}" dt="2025-02-11T11:11:31.226" v="128" actId="47"/>
        <pc:sldMasterMkLst>
          <pc:docMk/>
          <pc:sldMasterMk cId="2403372949" sldId="2147483648"/>
        </pc:sldMasterMkLst>
        <pc:sldLayoutChg chg="del">
          <pc:chgData name="Renee de Glint" userId="dfcdaa17-8806-4ff9-b32a-4c9d189afa95" providerId="ADAL" clId="{36E0653B-3304-4E86-BAD0-FBD42646395A}" dt="2025-02-11T11:11:31.226" v="128" actId="47"/>
          <pc:sldLayoutMkLst>
            <pc:docMk/>
            <pc:sldMasterMk cId="2403372949" sldId="2147483648"/>
            <pc:sldLayoutMk cId="3753251888" sldId="214748366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0FD18-4F29-3037-469F-17BA01B4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2E886F-B25A-8D1E-5EEF-496AF255F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FD81E-DCED-423A-D736-C368EEA5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64BC08-AB99-B54E-5EDE-EDC08FD4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B0538A-1A4A-8D0F-24D1-438408AC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49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7A69B-A670-0538-522B-E4372C41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71A0B5-761E-34CD-A96C-632B2B731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FC97CF-C9C6-41D9-6080-8932E5FB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6EFA45-3296-CC34-03E1-9AAD02C0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B80CCF-D5AE-A19F-A543-79997F62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21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7153A5D-EE68-2B9B-FFB9-0DCD0021E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1C3A0F2-2D4E-2D56-ACD3-17B68305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7DBB2C-14F1-5361-CF44-582A2BEC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64E55D-FECB-390D-7D09-4F378777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39006-FBB6-C0FB-6A6B-3685E33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5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6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B6C3A-AB2D-D67B-B5A4-CEDC5666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5BBEB-29B2-1FC6-7132-A82DC6B7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9CAD1-4152-531D-8FD1-70378AB7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94F307-8EA7-4EC3-BCD0-9E2491A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FF9C78-AA00-FCE6-EE01-BE502E6A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23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44590-B3A6-8FF1-CADF-8809B378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76D7CF-C9BE-74B3-009B-588A7CAE0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165066-DFB6-6C03-CE88-76BCF521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34F3F-D349-F65C-4369-8649D6E6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3DFF36-EE2E-2FC1-008C-202366DB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11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C6CD1-478A-A681-DD69-10747D55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F6AD1-063E-C44B-562B-2FC881ACC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E577B5-197E-9B8B-CD2D-8B48CC3DE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D5557C-DE09-F5C5-A445-EF0A6436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913148-D451-E78E-DFE5-A373AA24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8281B8-FEFF-E2E1-7AD8-C187EB04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9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09604-68C5-C472-6AAD-C58EC0A1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0BD7C8E-ED78-A74E-7769-20E53CEF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8BCEE-07A9-687D-A835-E0FC73B99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780CB79-B6D3-EEE0-AAA9-FB3963C80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C2DCFE-6AB0-8606-0EDA-4BAD5B4AE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A4EDAA-D36A-C06E-2B4D-01B8F3E2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2F0E817-FFA4-F613-3450-C3373DCC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5F0D0D-9274-CD93-C13E-66EA68A3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0C091-996C-8B81-A0CA-CB4A266C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DA6994-675F-BF33-6134-858B4329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1C378D-5389-4930-31D7-92F9A69D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C91A61-F312-01CC-B543-F5205D18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51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70DCAE-B8D1-E0CC-383C-E66E2DA1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0BB2869-97B7-220E-0B79-49758F1E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079235-FDA7-1D15-6F87-AC48D68F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70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66026-46B6-2433-18C6-85A8727A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153EF-3FAB-8082-98DA-343C67B0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9BE8C2-501E-9367-FCE8-34B4F2B74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1C55D6-525E-C2EA-4219-853014DE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17EAE8-F5A0-EA37-8F41-EE405C5D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761781-B39B-D348-73A7-02CE982F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70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44DE4-E3C4-1DC5-1684-D17F118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B47AC6D-8BB8-8E58-B602-A13C4CCBA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5D5F20-D0EF-C758-1DC9-037B25C6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F4543B-6AA9-C0B3-40E8-4447484A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1BFB47-95F3-BC45-E6FE-6C121E96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E09399-8124-C644-B562-11DEB134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8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4D7D78-E491-C97E-041B-DFD6E527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77FC75-CE98-D52D-2F00-CE40475EE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9CAAC-EECA-28EE-4A36-9B84A4BDC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1F0C9-3628-42BE-89BE-CD5B16E248C5}" type="datetimeFigureOut">
              <a:rPr lang="nl-NL" smtClean="0"/>
              <a:t>11-2-2025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062E93-9C27-D5C9-7CA1-0BCFD0AAD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775CE9-FE04-A546-8DA0-95A38867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BF4B28-CC84-4910-BA07-AC2A29CA0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620923"/>
            <a:ext cx="11925300" cy="664746"/>
          </a:xfrm>
        </p:spPr>
        <p:txBody>
          <a:bodyPr/>
          <a:lstStyle/>
          <a:p>
            <a:r>
              <a:rPr lang="nl-NL" dirty="0"/>
              <a:t>Geef voor de dorpsprogramma’s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Collecte voor Red een Kind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599"/>
          <a:stretch/>
        </p:blipFill>
        <p:spPr>
          <a:xfrm>
            <a:off x="114298" y="146464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2232" y="470812"/>
            <a:ext cx="6206550" cy="1212574"/>
          </a:xfrm>
        </p:spPr>
        <p:txBody>
          <a:bodyPr/>
          <a:lstStyle/>
          <a:p>
            <a:r>
              <a:rPr lang="nl-NL" sz="4000" dirty="0"/>
              <a:t>Onze werkwijze </a:t>
            </a:r>
          </a:p>
          <a:p>
            <a:r>
              <a:rPr lang="nl-NL" sz="4000" dirty="0"/>
              <a:t>in het kort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22231" y="1796716"/>
            <a:ext cx="6563291" cy="3820095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200" dirty="0"/>
              <a:t>Een dorpsprogramma start bij de dorpsbewoners: wat willen zij veranderen?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200" dirty="0"/>
              <a:t>Ouders vormen zelfhulpgroepen om samen te leren en sparen.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200" dirty="0"/>
              <a:t>Leden van de groep lenen geld uit de gezamenlijke spaarpot om te investeren in bijvoorbeeld een eigen bedrijf.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sz="2200" dirty="0"/>
              <a:t>Geld dat ze hiermee verdienen gaat terug in spaarpot en naar voedsel, kleding en schoolspullen voor de kinderen.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2035" r="47443" b="-2035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432ADAE-D67A-4F5E-94D8-9DFFA3B086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 b="16541"/>
          <a:stretch/>
        </p:blipFill>
        <p:spPr>
          <a:xfrm>
            <a:off x="133350" y="134601"/>
            <a:ext cx="11925300" cy="5310855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6A2A1-7FB4-474B-A1ED-7FD7E2328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11925300" cy="484909"/>
          </a:xfrm>
          <a:solidFill>
            <a:schemeClr val="bg1"/>
          </a:solidFill>
        </p:spPr>
        <p:txBody>
          <a:bodyPr anchor="ctr" anchorCtr="0"/>
          <a:lstStyle/>
          <a:p>
            <a:r>
              <a:rPr lang="nl-NL" sz="3600" dirty="0"/>
              <a:t>Na 5 tot 7 jaar zijn families zelfredzaam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BC96A6-760D-4E2E-B20C-9264719C32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351" y="6094081"/>
            <a:ext cx="11925300" cy="484909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Ze werken samen aan een hoopvolle toekomst voor élk kind </a:t>
            </a:r>
          </a:p>
        </p:txBody>
      </p:sp>
    </p:spTree>
    <p:extLst>
      <p:ext uri="{BB962C8B-B14F-4D97-AF65-F5344CB8AC3E}">
        <p14:creationId xmlns:p14="http://schemas.microsoft.com/office/powerpoint/2010/main" val="127517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F84BCE-76E7-4AF8-86F8-A4F5F110F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2424971"/>
            <a:ext cx="7302500" cy="2008058"/>
          </a:xfrm>
        </p:spPr>
        <p:txBody>
          <a:bodyPr/>
          <a:lstStyle/>
          <a:p>
            <a:r>
              <a:rPr lang="nl-NL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Help je mee?</a:t>
            </a:r>
          </a:p>
          <a:p>
            <a:r>
              <a:rPr lang="nl-NL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Maak hét verschil voor kinderen in armoede.</a:t>
            </a:r>
          </a:p>
        </p:txBody>
      </p:sp>
    </p:spTree>
    <p:extLst>
      <p:ext uri="{BB962C8B-B14F-4D97-AF65-F5344CB8AC3E}">
        <p14:creationId xmlns:p14="http://schemas.microsoft.com/office/powerpoint/2010/main" val="1557337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AA86F8199AA449E75F20A1329A4E9" ma:contentTypeVersion="19" ma:contentTypeDescription="Een nieuw document maken." ma:contentTypeScope="" ma:versionID="2b9d4fbd879941deef2a6b0de2848714">
  <xsd:schema xmlns:xsd="http://www.w3.org/2001/XMLSchema" xmlns:xs="http://www.w3.org/2001/XMLSchema" xmlns:p="http://schemas.microsoft.com/office/2006/metadata/properties" xmlns:ns2="3d7141f9-a1b4-4b2c-b9be-18f6ffc21a6f" xmlns:ns3="839ee2cc-cbf6-4632-85e5-0a37910a4c33" targetNamespace="http://schemas.microsoft.com/office/2006/metadata/properties" ma:root="true" ma:fieldsID="fe69e9229152bb069e61d56742458839" ns2:_="" ns3:_="">
    <xsd:import namespace="3d7141f9-a1b4-4b2c-b9be-18f6ffc21a6f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a60b4c8c8f3c46bfa2381f372ff00206" minOccurs="0"/>
                <xsd:element ref="ns3:TaxCatchAll" minOccurs="0"/>
                <xsd:element ref="ns2:ac81d34326a246749126f3831746d07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141f9-a1b4-4b2c-b9be-18f6ffc21a6f" elementFormDefault="qualified">
    <xsd:import namespace="http://schemas.microsoft.com/office/2006/documentManagement/types"/>
    <xsd:import namespace="http://schemas.microsoft.com/office/infopath/2007/PartnerControls"/>
    <xsd:element name="a60b4c8c8f3c46bfa2381f372ff00206" ma:index="9" nillable="true" ma:taxonomy="true" ma:internalName="a60b4c8c8f3c46bfa2381f372ff00206" ma:taxonomyFieldName="Theme_x0020_churches" ma:displayName="Theme churches" ma:default="" ma:fieldId="{a60b4c8c-8f3c-46bf-a238-1f372ff00206}" ma:sspId="a0bc3a11-e066-4af1-b61e-2950df2ccca1" ma:termSetId="19832c9a-3b46-4275-806d-eeaf2ab5ba5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c81d34326a246749126f3831746d07d" ma:index="12" nillable="true" ma:taxonomy="true" ma:internalName="ac81d34326a246749126f3831746d07d" ma:taxonomyFieldName="Document_x0020_type_x0020_churches" ma:displayName="Document type churches" ma:default="" ma:fieldId="{ac81d343-26a2-4674-9126-f3831746d07d}" ma:sspId="a0bc3a11-e066-4af1-b61e-2950df2ccca1" ma:termSetId="2b344088-d79f-4b98-98a4-aeeaace7cb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a0bc3a11-e066-4af1-b61e-2950df2cc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c999a82-9cb8-4bc2-a937-42bc18dc4c6a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81d34326a246749126f3831746d07d xmlns="3d7141f9-a1b4-4b2c-b9be-18f6ffc21a6f">
      <Terms xmlns="http://schemas.microsoft.com/office/infopath/2007/PartnerControls"/>
    </ac81d34326a246749126f3831746d07d>
    <lcf76f155ced4ddcb4097134ff3c332f xmlns="3d7141f9-a1b4-4b2c-b9be-18f6ffc21a6f">
      <Terms xmlns="http://schemas.microsoft.com/office/infopath/2007/PartnerControls"/>
    </lcf76f155ced4ddcb4097134ff3c332f>
    <a60b4c8c8f3c46bfa2381f372ff00206 xmlns="3d7141f9-a1b4-4b2c-b9be-18f6ffc21a6f">
      <Terms xmlns="http://schemas.microsoft.com/office/infopath/2007/PartnerControls"/>
    </a60b4c8c8f3c46bfa2381f372ff00206>
    <TaxCatchAll xmlns="839ee2cc-cbf6-4632-85e5-0a37910a4c33" xsi:nil="true"/>
  </documentManagement>
</p:properties>
</file>

<file path=customXml/itemProps1.xml><?xml version="1.0" encoding="utf-8"?>
<ds:datastoreItem xmlns:ds="http://schemas.openxmlformats.org/officeDocument/2006/customXml" ds:itemID="{9FF5680B-3458-4635-9F9C-C2CBA56BC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32F160-083E-4785-87DF-F73AAAFAF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141f9-a1b4-4b2c-b9be-18f6ffc21a6f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C57773-A6FB-4D82-9FB7-1E66F2B92616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3d7141f9-a1b4-4b2c-b9be-18f6ffc21a6f"/>
    <ds:schemaRef ds:uri="http://schemas.microsoft.com/office/infopath/2007/PartnerControls"/>
    <ds:schemaRef ds:uri="839ee2cc-cbf6-4632-85e5-0a37910a4c3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105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Poppins ExtraBold</vt:lpstr>
      <vt:lpstr>Poppins Regular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Renee de Glint</dc:creator>
  <cp:lastModifiedBy>Renee de Glint</cp:lastModifiedBy>
  <cp:revision>1</cp:revision>
  <dcterms:created xsi:type="dcterms:W3CDTF">2025-02-11T10:40:05Z</dcterms:created>
  <dcterms:modified xsi:type="dcterms:W3CDTF">2025-02-11T11:14:14Z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0x010100D33AA86F8199AA449E75F20A1329A4E9</vt:lpwstr>
  </property>
  <property fmtid="{D5CDD505-2E9C-101B-9397-08002B2CF9AE}" pid="3" name="MediaServiceImageTags">
    <vt:lpwstr/>
  </property>
  <property fmtid="{D5CDD505-2E9C-101B-9397-08002B2CF9AE}" pid="4" name="Document_x0020_type_x0020_churches">
    <vt:lpwstr/>
  </property>
  <property fmtid="{D5CDD505-2E9C-101B-9397-08002B2CF9AE}" pid="5" name="Theme_x0020_churches">
    <vt:lpwstr/>
  </property>
  <property fmtid="{D5CDD505-2E9C-101B-9397-08002B2CF9AE}" pid="6" name="Theme churches">
    <vt:lpwstr/>
  </property>
  <property fmtid="{D5CDD505-2E9C-101B-9397-08002B2CF9AE}" pid="7" name="Document type churches">
    <vt:lpwstr/>
  </property>
</Properties>
</file>